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354" r:id="rId3"/>
    <p:sldId id="356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1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dithia Ardiyani" userId="245c17805d01a989" providerId="LiveId" clId="{14690EFE-F266-4069-8014-D60FC38F4C94}"/>
    <pc:docChg chg="custSel modSld">
      <pc:chgData name="Yudithia Ardiyani" userId="245c17805d01a989" providerId="LiveId" clId="{14690EFE-F266-4069-8014-D60FC38F4C94}" dt="2023-09-17T14:45:15.719" v="96" actId="20577"/>
      <pc:docMkLst>
        <pc:docMk/>
      </pc:docMkLst>
      <pc:sldChg chg="delSp modSp mod">
        <pc:chgData name="Yudithia Ardiyani" userId="245c17805d01a989" providerId="LiveId" clId="{14690EFE-F266-4069-8014-D60FC38F4C94}" dt="2023-09-17T14:45:15.719" v="96" actId="20577"/>
        <pc:sldMkLst>
          <pc:docMk/>
          <pc:sldMk cId="4002821068" sldId="257"/>
        </pc:sldMkLst>
        <pc:spChg chg="del">
          <ac:chgData name="Yudithia Ardiyani" userId="245c17805d01a989" providerId="LiveId" clId="{14690EFE-F266-4069-8014-D60FC38F4C94}" dt="2023-09-17T14:39:14.980" v="2" actId="478"/>
          <ac:spMkLst>
            <pc:docMk/>
            <pc:sldMk cId="4002821068" sldId="257"/>
            <ac:spMk id="4" creationId="{00000000-0000-0000-0000-000000000000}"/>
          </ac:spMkLst>
        </pc:spChg>
        <pc:spChg chg="mod">
          <ac:chgData name="Yudithia Ardiyani" userId="245c17805d01a989" providerId="LiveId" clId="{14690EFE-F266-4069-8014-D60FC38F4C94}" dt="2023-09-17T14:39:40.694" v="24" actId="1076"/>
          <ac:spMkLst>
            <pc:docMk/>
            <pc:sldMk cId="4002821068" sldId="257"/>
            <ac:spMk id="6" creationId="{00000000-0000-0000-0000-000000000000}"/>
          </ac:spMkLst>
        </pc:spChg>
        <pc:spChg chg="mod">
          <ac:chgData name="Yudithia Ardiyani" userId="245c17805d01a989" providerId="LiveId" clId="{14690EFE-F266-4069-8014-D60FC38F4C94}" dt="2023-09-17T14:45:15.719" v="96" actId="20577"/>
          <ac:spMkLst>
            <pc:docMk/>
            <pc:sldMk cId="4002821068" sldId="257"/>
            <ac:spMk id="10" creationId="{00000000-0000-0000-0000-000000000000}"/>
          </ac:spMkLst>
        </pc:spChg>
        <pc:picChg chg="del">
          <ac:chgData name="Yudithia Ardiyani" userId="245c17805d01a989" providerId="LiveId" clId="{14690EFE-F266-4069-8014-D60FC38F4C94}" dt="2023-09-17T14:39:08.202" v="1" actId="478"/>
          <ac:picMkLst>
            <pc:docMk/>
            <pc:sldMk cId="4002821068" sldId="257"/>
            <ac:picMk id="3" creationId="{00000000-0000-0000-0000-000000000000}"/>
          </ac:picMkLst>
        </pc:picChg>
        <pc:picChg chg="del">
          <ac:chgData name="Yudithia Ardiyani" userId="245c17805d01a989" providerId="LiveId" clId="{14690EFE-F266-4069-8014-D60FC38F4C94}" dt="2023-09-17T14:39:05.554" v="0" actId="478"/>
          <ac:picMkLst>
            <pc:docMk/>
            <pc:sldMk cId="4002821068" sldId="257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14690EFE-F266-4069-8014-D60FC38F4C94}" dt="2023-09-17T14:42:05.813" v="65" actId="478"/>
        <pc:sldMkLst>
          <pc:docMk/>
          <pc:sldMk cId="3720960390" sldId="317"/>
        </pc:sldMkLst>
        <pc:spChg chg="del">
          <ac:chgData name="Yudithia Ardiyani" userId="245c17805d01a989" providerId="LiveId" clId="{14690EFE-F266-4069-8014-D60FC38F4C94}" dt="2023-09-17T14:42:05.813" v="65" actId="478"/>
          <ac:spMkLst>
            <pc:docMk/>
            <pc:sldMk cId="3720960390" sldId="317"/>
            <ac:spMk id="4" creationId="{00000000-0000-0000-0000-000000000000}"/>
          </ac:spMkLst>
        </pc:spChg>
        <pc:picChg chg="del mod">
          <ac:chgData name="Yudithia Ardiyani" userId="245c17805d01a989" providerId="LiveId" clId="{14690EFE-F266-4069-8014-D60FC38F4C94}" dt="2023-09-17T14:41:58.802" v="64" actId="478"/>
          <ac:picMkLst>
            <pc:docMk/>
            <pc:sldMk cId="3720960390" sldId="317"/>
            <ac:picMk id="3" creationId="{00000000-0000-0000-0000-000000000000}"/>
          </ac:picMkLst>
        </pc:picChg>
        <pc:picChg chg="del">
          <ac:chgData name="Yudithia Ardiyani" userId="245c17805d01a989" providerId="LiveId" clId="{14690EFE-F266-4069-8014-D60FC38F4C94}" dt="2023-09-17T14:41:42.523" v="62" actId="478"/>
          <ac:picMkLst>
            <pc:docMk/>
            <pc:sldMk cId="3720960390" sldId="317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14690EFE-F266-4069-8014-D60FC38F4C94}" dt="2023-09-17T14:39:50.902" v="27" actId="478"/>
        <pc:sldMkLst>
          <pc:docMk/>
          <pc:sldMk cId="249831375" sldId="354"/>
        </pc:sldMkLst>
        <pc:spChg chg="del">
          <ac:chgData name="Yudithia Ardiyani" userId="245c17805d01a989" providerId="LiveId" clId="{14690EFE-F266-4069-8014-D60FC38F4C94}" dt="2023-09-17T14:39:50.902" v="27" actId="478"/>
          <ac:spMkLst>
            <pc:docMk/>
            <pc:sldMk cId="249831375" sldId="354"/>
            <ac:spMk id="4" creationId="{00000000-0000-0000-0000-000000000000}"/>
          </ac:spMkLst>
        </pc:spChg>
        <pc:picChg chg="del mod">
          <ac:chgData name="Yudithia Ardiyani" userId="245c17805d01a989" providerId="LiveId" clId="{14690EFE-F266-4069-8014-D60FC38F4C94}" dt="2023-09-17T14:39:46.650" v="26" actId="478"/>
          <ac:picMkLst>
            <pc:docMk/>
            <pc:sldMk cId="249831375" sldId="354"/>
            <ac:picMk id="3" creationId="{00000000-0000-0000-0000-000000000000}"/>
          </ac:picMkLst>
        </pc:picChg>
      </pc:sldChg>
      <pc:sldChg chg="delSp modSp mod">
        <pc:chgData name="Yudithia Ardiyani" userId="245c17805d01a989" providerId="LiveId" clId="{14690EFE-F266-4069-8014-D60FC38F4C94}" dt="2023-09-17T14:39:57.889" v="30" actId="478"/>
        <pc:sldMkLst>
          <pc:docMk/>
          <pc:sldMk cId="1226210669" sldId="356"/>
        </pc:sldMkLst>
        <pc:spChg chg="del">
          <ac:chgData name="Yudithia Ardiyani" userId="245c17805d01a989" providerId="LiveId" clId="{14690EFE-F266-4069-8014-D60FC38F4C94}" dt="2023-09-17T14:39:57.889" v="30" actId="478"/>
          <ac:spMkLst>
            <pc:docMk/>
            <pc:sldMk cId="1226210669" sldId="356"/>
            <ac:spMk id="4" creationId="{00000000-0000-0000-0000-000000000000}"/>
          </ac:spMkLst>
        </pc:spChg>
        <pc:picChg chg="del mod">
          <ac:chgData name="Yudithia Ardiyani" userId="245c17805d01a989" providerId="LiveId" clId="{14690EFE-F266-4069-8014-D60FC38F4C94}" dt="2023-09-17T14:39:54.856" v="29" actId="478"/>
          <ac:picMkLst>
            <pc:docMk/>
            <pc:sldMk cId="1226210669" sldId="356"/>
            <ac:picMk id="3" creationId="{00000000-0000-0000-0000-000000000000}"/>
          </ac:picMkLst>
        </pc:picChg>
      </pc:sldChg>
      <pc:sldChg chg="delSp modSp mod">
        <pc:chgData name="Yudithia Ardiyani" userId="245c17805d01a989" providerId="LiveId" clId="{14690EFE-F266-4069-8014-D60FC38F4C94}" dt="2023-09-17T14:40:09.204" v="34" actId="14100"/>
        <pc:sldMkLst>
          <pc:docMk/>
          <pc:sldMk cId="1226210669" sldId="357"/>
        </pc:sldMkLst>
        <pc:spChg chg="del">
          <ac:chgData name="Yudithia Ardiyani" userId="245c17805d01a989" providerId="LiveId" clId="{14690EFE-F266-4069-8014-D60FC38F4C94}" dt="2023-09-17T14:40:04.810" v="32" actId="478"/>
          <ac:spMkLst>
            <pc:docMk/>
            <pc:sldMk cId="1226210669" sldId="357"/>
            <ac:spMk id="4" creationId="{00000000-0000-0000-0000-000000000000}"/>
          </ac:spMkLst>
        </pc:spChg>
        <pc:spChg chg="mod">
          <ac:chgData name="Yudithia Ardiyani" userId="245c17805d01a989" providerId="LiveId" clId="{14690EFE-F266-4069-8014-D60FC38F4C94}" dt="2023-09-17T14:40:09.204" v="34" actId="14100"/>
          <ac:spMkLst>
            <pc:docMk/>
            <pc:sldMk cId="1226210669" sldId="357"/>
            <ac:spMk id="5" creationId="{5D28F76E-18BA-4BF9-8320-1AEB2A472AD0}"/>
          </ac:spMkLst>
        </pc:spChg>
        <pc:picChg chg="del">
          <ac:chgData name="Yudithia Ardiyani" userId="245c17805d01a989" providerId="LiveId" clId="{14690EFE-F266-4069-8014-D60FC38F4C94}" dt="2023-09-17T14:40:01.005" v="31" actId="478"/>
          <ac:picMkLst>
            <pc:docMk/>
            <pc:sldMk cId="1226210669" sldId="357"/>
            <ac:picMk id="3" creationId="{00000000-0000-0000-0000-000000000000}"/>
          </ac:picMkLst>
        </pc:picChg>
      </pc:sldChg>
      <pc:sldChg chg="delSp modSp mod">
        <pc:chgData name="Yudithia Ardiyani" userId="245c17805d01a989" providerId="LiveId" clId="{14690EFE-F266-4069-8014-D60FC38F4C94}" dt="2023-09-17T14:40:21.180" v="39" actId="14100"/>
        <pc:sldMkLst>
          <pc:docMk/>
          <pc:sldMk cId="328787623" sldId="358"/>
        </pc:sldMkLst>
        <pc:spChg chg="del">
          <ac:chgData name="Yudithia Ardiyani" userId="245c17805d01a989" providerId="LiveId" clId="{14690EFE-F266-4069-8014-D60FC38F4C94}" dt="2023-09-17T14:40:15.277" v="35" actId="478"/>
          <ac:spMkLst>
            <pc:docMk/>
            <pc:sldMk cId="328787623" sldId="358"/>
            <ac:spMk id="4" creationId="{00000000-0000-0000-0000-000000000000}"/>
          </ac:spMkLst>
        </pc:spChg>
        <pc:spChg chg="mod">
          <ac:chgData name="Yudithia Ardiyani" userId="245c17805d01a989" providerId="LiveId" clId="{14690EFE-F266-4069-8014-D60FC38F4C94}" dt="2023-09-17T14:40:21.180" v="39" actId="14100"/>
          <ac:spMkLst>
            <pc:docMk/>
            <pc:sldMk cId="328787623" sldId="358"/>
            <ac:spMk id="6" creationId="{1E698B27-A852-4A57-B6CF-DE4A55125730}"/>
          </ac:spMkLst>
        </pc:spChg>
        <pc:picChg chg="del mod">
          <ac:chgData name="Yudithia Ardiyani" userId="245c17805d01a989" providerId="LiveId" clId="{14690EFE-F266-4069-8014-D60FC38F4C94}" dt="2023-09-17T14:40:17" v="37" actId="478"/>
          <ac:picMkLst>
            <pc:docMk/>
            <pc:sldMk cId="328787623" sldId="358"/>
            <ac:picMk id="3" creationId="{00000000-0000-0000-0000-000000000000}"/>
          </ac:picMkLst>
        </pc:picChg>
      </pc:sldChg>
      <pc:sldChg chg="delSp modSp mod">
        <pc:chgData name="Yudithia Ardiyani" userId="245c17805d01a989" providerId="LiveId" clId="{14690EFE-F266-4069-8014-D60FC38F4C94}" dt="2023-09-17T14:40:33.024" v="43" actId="478"/>
        <pc:sldMkLst>
          <pc:docMk/>
          <pc:sldMk cId="2429409612" sldId="359"/>
        </pc:sldMkLst>
        <pc:spChg chg="del">
          <ac:chgData name="Yudithia Ardiyani" userId="245c17805d01a989" providerId="LiveId" clId="{14690EFE-F266-4069-8014-D60FC38F4C94}" dt="2023-09-17T14:40:29.802" v="41" actId="478"/>
          <ac:spMkLst>
            <pc:docMk/>
            <pc:sldMk cId="2429409612" sldId="359"/>
            <ac:spMk id="4" creationId="{00000000-0000-0000-0000-000000000000}"/>
          </ac:spMkLst>
        </pc:spChg>
        <pc:picChg chg="del mod">
          <ac:chgData name="Yudithia Ardiyani" userId="245c17805d01a989" providerId="LiveId" clId="{14690EFE-F266-4069-8014-D60FC38F4C94}" dt="2023-09-17T14:40:33.024" v="43" actId="478"/>
          <ac:picMkLst>
            <pc:docMk/>
            <pc:sldMk cId="2429409612" sldId="359"/>
            <ac:picMk id="3" creationId="{00000000-0000-0000-0000-000000000000}"/>
          </ac:picMkLst>
        </pc:picChg>
        <pc:picChg chg="del">
          <ac:chgData name="Yudithia Ardiyani" userId="245c17805d01a989" providerId="LiveId" clId="{14690EFE-F266-4069-8014-D60FC38F4C94}" dt="2023-09-17T14:40:25.531" v="40" actId="478"/>
          <ac:picMkLst>
            <pc:docMk/>
            <pc:sldMk cId="2429409612" sldId="359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14690EFE-F266-4069-8014-D60FC38F4C94}" dt="2023-09-17T14:40:44.353" v="47" actId="478"/>
        <pc:sldMkLst>
          <pc:docMk/>
          <pc:sldMk cId="2429409612" sldId="360"/>
        </pc:sldMkLst>
        <pc:spChg chg="del">
          <ac:chgData name="Yudithia Ardiyani" userId="245c17805d01a989" providerId="LiveId" clId="{14690EFE-F266-4069-8014-D60FC38F4C94}" dt="2023-09-17T14:40:44.353" v="47" actId="478"/>
          <ac:spMkLst>
            <pc:docMk/>
            <pc:sldMk cId="2429409612" sldId="360"/>
            <ac:spMk id="4" creationId="{00000000-0000-0000-0000-000000000000}"/>
          </ac:spMkLst>
        </pc:spChg>
        <pc:picChg chg="del mod">
          <ac:chgData name="Yudithia Ardiyani" userId="245c17805d01a989" providerId="LiveId" clId="{14690EFE-F266-4069-8014-D60FC38F4C94}" dt="2023-09-17T14:40:40.413" v="46" actId="478"/>
          <ac:picMkLst>
            <pc:docMk/>
            <pc:sldMk cId="2429409612" sldId="360"/>
            <ac:picMk id="3" creationId="{00000000-0000-0000-0000-000000000000}"/>
          </ac:picMkLst>
        </pc:picChg>
        <pc:picChg chg="del">
          <ac:chgData name="Yudithia Ardiyani" userId="245c17805d01a989" providerId="LiveId" clId="{14690EFE-F266-4069-8014-D60FC38F4C94}" dt="2023-09-17T14:40:38.426" v="44" actId="478"/>
          <ac:picMkLst>
            <pc:docMk/>
            <pc:sldMk cId="2429409612" sldId="360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14690EFE-F266-4069-8014-D60FC38F4C94}" dt="2023-09-17T14:41:31.838" v="61" actId="478"/>
        <pc:sldMkLst>
          <pc:docMk/>
          <pc:sldMk cId="606840952" sldId="361"/>
        </pc:sldMkLst>
        <pc:spChg chg="del">
          <ac:chgData name="Yudithia Ardiyani" userId="245c17805d01a989" providerId="LiveId" clId="{14690EFE-F266-4069-8014-D60FC38F4C94}" dt="2023-09-17T14:41:31.838" v="61" actId="478"/>
          <ac:spMkLst>
            <pc:docMk/>
            <pc:sldMk cId="606840952" sldId="361"/>
            <ac:spMk id="4" creationId="{00000000-0000-0000-0000-000000000000}"/>
          </ac:spMkLst>
        </pc:spChg>
        <pc:picChg chg="del mod">
          <ac:chgData name="Yudithia Ardiyani" userId="245c17805d01a989" providerId="LiveId" clId="{14690EFE-F266-4069-8014-D60FC38F4C94}" dt="2023-09-17T14:41:24.244" v="60" actId="478"/>
          <ac:picMkLst>
            <pc:docMk/>
            <pc:sldMk cId="606840952" sldId="361"/>
            <ac:picMk id="3" creationId="{00000000-0000-0000-0000-000000000000}"/>
          </ac:picMkLst>
        </pc:picChg>
        <pc:picChg chg="del">
          <ac:chgData name="Yudithia Ardiyani" userId="245c17805d01a989" providerId="LiveId" clId="{14690EFE-F266-4069-8014-D60FC38F4C94}" dt="2023-09-17T14:41:22.451" v="58" actId="478"/>
          <ac:picMkLst>
            <pc:docMk/>
            <pc:sldMk cId="606840952" sldId="361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14690EFE-F266-4069-8014-D60FC38F4C94}" dt="2023-09-17T14:40:52.679" v="50" actId="478"/>
        <pc:sldMkLst>
          <pc:docMk/>
          <pc:sldMk cId="3422203642" sldId="362"/>
        </pc:sldMkLst>
        <pc:spChg chg="del mod">
          <ac:chgData name="Yudithia Ardiyani" userId="245c17805d01a989" providerId="LiveId" clId="{14690EFE-F266-4069-8014-D60FC38F4C94}" dt="2023-09-17T14:40:52.679" v="50" actId="478"/>
          <ac:spMkLst>
            <pc:docMk/>
            <pc:sldMk cId="3422203642" sldId="362"/>
            <ac:spMk id="4" creationId="{00000000-0000-0000-0000-000000000000}"/>
          </ac:spMkLst>
        </pc:spChg>
        <pc:picChg chg="del">
          <ac:chgData name="Yudithia Ardiyani" userId="245c17805d01a989" providerId="LiveId" clId="{14690EFE-F266-4069-8014-D60FC38F4C94}" dt="2023-09-17T14:40:48.171" v="48" actId="478"/>
          <ac:picMkLst>
            <pc:docMk/>
            <pc:sldMk cId="3422203642" sldId="362"/>
            <ac:picMk id="3" creationId="{00000000-0000-0000-0000-000000000000}"/>
          </ac:picMkLst>
        </pc:picChg>
      </pc:sldChg>
      <pc:sldChg chg="delSp modSp mod">
        <pc:chgData name="Yudithia Ardiyani" userId="245c17805d01a989" providerId="LiveId" clId="{14690EFE-F266-4069-8014-D60FC38F4C94}" dt="2023-09-17T14:41:14.363" v="57" actId="478"/>
        <pc:sldMkLst>
          <pc:docMk/>
          <pc:sldMk cId="1144096814" sldId="363"/>
        </pc:sldMkLst>
        <pc:spChg chg="del">
          <ac:chgData name="Yudithia Ardiyani" userId="245c17805d01a989" providerId="LiveId" clId="{14690EFE-F266-4069-8014-D60FC38F4C94}" dt="2023-09-17T14:41:12.791" v="55" actId="478"/>
          <ac:spMkLst>
            <pc:docMk/>
            <pc:sldMk cId="1144096814" sldId="363"/>
            <ac:spMk id="4" creationId="{00000000-0000-0000-0000-000000000000}"/>
          </ac:spMkLst>
        </pc:spChg>
        <pc:picChg chg="del mod">
          <ac:chgData name="Yudithia Ardiyani" userId="245c17805d01a989" providerId="LiveId" clId="{14690EFE-F266-4069-8014-D60FC38F4C94}" dt="2023-09-17T14:41:14.363" v="57" actId="478"/>
          <ac:picMkLst>
            <pc:docMk/>
            <pc:sldMk cId="1144096814" sldId="363"/>
            <ac:picMk id="3" creationId="{00000000-0000-0000-0000-000000000000}"/>
          </ac:picMkLst>
        </pc:picChg>
        <pc:picChg chg="del">
          <ac:chgData name="Yudithia Ardiyani" userId="245c17805d01a989" providerId="LiveId" clId="{14690EFE-F266-4069-8014-D60FC38F4C94}" dt="2023-09-17T14:41:07.243" v="54" actId="478"/>
          <ac:picMkLst>
            <pc:docMk/>
            <pc:sldMk cId="1144096814" sldId="363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14690EFE-F266-4069-8014-D60FC38F4C94}" dt="2023-09-17T14:41:01.464" v="53" actId="478"/>
        <pc:sldMkLst>
          <pc:docMk/>
          <pc:sldMk cId="3580399755" sldId="364"/>
        </pc:sldMkLst>
        <pc:spChg chg="del">
          <ac:chgData name="Yudithia Ardiyani" userId="245c17805d01a989" providerId="LiveId" clId="{14690EFE-F266-4069-8014-D60FC38F4C94}" dt="2023-09-17T14:41:01.464" v="53" actId="478"/>
          <ac:spMkLst>
            <pc:docMk/>
            <pc:sldMk cId="3580399755" sldId="364"/>
            <ac:spMk id="4" creationId="{00000000-0000-0000-0000-000000000000}"/>
          </ac:spMkLst>
        </pc:spChg>
        <pc:picChg chg="del mod">
          <ac:chgData name="Yudithia Ardiyani" userId="245c17805d01a989" providerId="LiveId" clId="{14690EFE-F266-4069-8014-D60FC38F4C94}" dt="2023-09-17T14:40:57.702" v="52" actId="478"/>
          <ac:picMkLst>
            <pc:docMk/>
            <pc:sldMk cId="3580399755" sldId="364"/>
            <ac:picMk id="3" creationId="{00000000-0000-0000-0000-000000000000}"/>
          </ac:picMkLst>
        </pc:picChg>
      </pc:sldChg>
    </pc:docChg>
  </pc:docChgLst>
  <pc:docChgLst>
    <pc:chgData name="Yudithia Ardiyani" userId="245c17805d01a989" providerId="LiveId" clId="{5E7BAF02-EE3C-4B67-8E20-AA84C2F12E2E}"/>
    <pc:docChg chg="undo custSel delSld modSld">
      <pc:chgData name="Yudithia Ardiyani" userId="245c17805d01a989" providerId="LiveId" clId="{5E7BAF02-EE3C-4B67-8E20-AA84C2F12E2E}" dt="2023-05-28T14:56:14.984" v="199" actId="2696"/>
      <pc:docMkLst>
        <pc:docMk/>
      </pc:docMkLst>
      <pc:sldChg chg="modSp mod">
        <pc:chgData name="Yudithia Ardiyani" userId="245c17805d01a989" providerId="LiveId" clId="{5E7BAF02-EE3C-4B67-8E20-AA84C2F12E2E}" dt="2023-05-28T12:48:06.924" v="135" actId="20577"/>
        <pc:sldMkLst>
          <pc:docMk/>
          <pc:sldMk cId="4002821068" sldId="257"/>
        </pc:sldMkLst>
        <pc:spChg chg="mod">
          <ac:chgData name="Yudithia Ardiyani" userId="245c17805d01a989" providerId="LiveId" clId="{5E7BAF02-EE3C-4B67-8E20-AA84C2F12E2E}" dt="2023-05-28T12:48:06.924" v="135" actId="20577"/>
          <ac:spMkLst>
            <pc:docMk/>
            <pc:sldMk cId="4002821068" sldId="257"/>
            <ac:spMk id="9" creationId="{00000000-0000-0000-0000-000000000000}"/>
          </ac:spMkLst>
        </pc:spChg>
      </pc:sldChg>
      <pc:sldChg chg="addSp delSp modSp mod">
        <pc:chgData name="Yudithia Ardiyani" userId="245c17805d01a989" providerId="LiveId" clId="{5E7BAF02-EE3C-4B67-8E20-AA84C2F12E2E}" dt="2023-05-19T15:27:14.207" v="30" actId="1076"/>
        <pc:sldMkLst>
          <pc:docMk/>
          <pc:sldMk cId="249831375" sldId="354"/>
        </pc:sldMkLst>
        <pc:spChg chg="add del mod">
          <ac:chgData name="Yudithia Ardiyani" userId="245c17805d01a989" providerId="LiveId" clId="{5E7BAF02-EE3C-4B67-8E20-AA84C2F12E2E}" dt="2023-05-19T15:23:09.179" v="2" actId="21"/>
          <ac:spMkLst>
            <pc:docMk/>
            <pc:sldMk cId="249831375" sldId="354"/>
            <ac:spMk id="7" creationId="{A8763CE6-FEB9-4554-9C89-3B22DAC86F25}"/>
          </ac:spMkLst>
        </pc:spChg>
        <pc:spChg chg="add mod">
          <ac:chgData name="Yudithia Ardiyani" userId="245c17805d01a989" providerId="LiveId" clId="{5E7BAF02-EE3C-4B67-8E20-AA84C2F12E2E}" dt="2023-05-19T15:23:39.853" v="5" actId="207"/>
          <ac:spMkLst>
            <pc:docMk/>
            <pc:sldMk cId="249831375" sldId="354"/>
            <ac:spMk id="8" creationId="{6B404CA1-3B50-4275-AB22-061271EA3A1C}"/>
          </ac:spMkLst>
        </pc:spChg>
        <pc:spChg chg="mod">
          <ac:chgData name="Yudithia Ardiyani" userId="245c17805d01a989" providerId="LiveId" clId="{5E7BAF02-EE3C-4B67-8E20-AA84C2F12E2E}" dt="2023-05-19T15:25:16.508" v="15" actId="1076"/>
          <ac:spMkLst>
            <pc:docMk/>
            <pc:sldMk cId="249831375" sldId="354"/>
            <ac:spMk id="9" creationId="{AAAB3AC5-8E19-4986-B733-8CE4D1544F9B}"/>
          </ac:spMkLst>
        </pc:spChg>
        <pc:spChg chg="add mod">
          <ac:chgData name="Yudithia Ardiyani" userId="245c17805d01a989" providerId="LiveId" clId="{5E7BAF02-EE3C-4B67-8E20-AA84C2F12E2E}" dt="2023-05-19T15:24:55.892" v="12" actId="1076"/>
          <ac:spMkLst>
            <pc:docMk/>
            <pc:sldMk cId="249831375" sldId="354"/>
            <ac:spMk id="10" creationId="{B0A37F2A-5762-4C00-AFC6-928584967056}"/>
          </ac:spMkLst>
        </pc:spChg>
        <pc:spChg chg="add mod">
          <ac:chgData name="Yudithia Ardiyani" userId="245c17805d01a989" providerId="LiveId" clId="{5E7BAF02-EE3C-4B67-8E20-AA84C2F12E2E}" dt="2023-05-19T15:24:44.068" v="10" actId="1076"/>
          <ac:spMkLst>
            <pc:docMk/>
            <pc:sldMk cId="249831375" sldId="354"/>
            <ac:spMk id="11" creationId="{EE95B887-8308-47DF-8B0B-B35E85DB3DA0}"/>
          </ac:spMkLst>
        </pc:spChg>
        <pc:spChg chg="add mod">
          <ac:chgData name="Yudithia Ardiyani" userId="245c17805d01a989" providerId="LiveId" clId="{5E7BAF02-EE3C-4B67-8E20-AA84C2F12E2E}" dt="2023-05-19T15:24:50.070" v="11" actId="1076"/>
          <ac:spMkLst>
            <pc:docMk/>
            <pc:sldMk cId="249831375" sldId="354"/>
            <ac:spMk id="12" creationId="{AAB720B4-5138-4235-A57B-487158ACCA0D}"/>
          </ac:spMkLst>
        </pc:spChg>
        <pc:spChg chg="add mod">
          <ac:chgData name="Yudithia Ardiyani" userId="245c17805d01a989" providerId="LiveId" clId="{5E7BAF02-EE3C-4B67-8E20-AA84C2F12E2E}" dt="2023-05-19T15:26:49.432" v="26" actId="1076"/>
          <ac:spMkLst>
            <pc:docMk/>
            <pc:sldMk cId="249831375" sldId="354"/>
            <ac:spMk id="14" creationId="{1E061233-088E-4B87-BB7D-619D61B77820}"/>
          </ac:spMkLst>
        </pc:spChg>
        <pc:spChg chg="add mod">
          <ac:chgData name="Yudithia Ardiyani" userId="245c17805d01a989" providerId="LiveId" clId="{5E7BAF02-EE3C-4B67-8E20-AA84C2F12E2E}" dt="2023-05-19T15:26:40.786" v="24" actId="1076"/>
          <ac:spMkLst>
            <pc:docMk/>
            <pc:sldMk cId="249831375" sldId="354"/>
            <ac:spMk id="15" creationId="{AA389ABC-0DD9-4D3F-AC5E-F82DCF1B0A25}"/>
          </ac:spMkLst>
        </pc:spChg>
        <pc:spChg chg="add mod">
          <ac:chgData name="Yudithia Ardiyani" userId="245c17805d01a989" providerId="LiveId" clId="{5E7BAF02-EE3C-4B67-8E20-AA84C2F12E2E}" dt="2023-05-19T15:27:01.958" v="28" actId="1076"/>
          <ac:spMkLst>
            <pc:docMk/>
            <pc:sldMk cId="249831375" sldId="354"/>
            <ac:spMk id="16" creationId="{373BE07B-F127-4216-B974-49CA5AD28390}"/>
          </ac:spMkLst>
        </pc:spChg>
        <pc:spChg chg="add mod">
          <ac:chgData name="Yudithia Ardiyani" userId="245c17805d01a989" providerId="LiveId" clId="{5E7BAF02-EE3C-4B67-8E20-AA84C2F12E2E}" dt="2023-05-19T15:26:55.329" v="27" actId="1076"/>
          <ac:spMkLst>
            <pc:docMk/>
            <pc:sldMk cId="249831375" sldId="354"/>
            <ac:spMk id="17" creationId="{70736193-1198-492A-AA05-417A8FFCED43}"/>
          </ac:spMkLst>
        </pc:spChg>
        <pc:spChg chg="add mod">
          <ac:chgData name="Yudithia Ardiyani" userId="245c17805d01a989" providerId="LiveId" clId="{5E7BAF02-EE3C-4B67-8E20-AA84C2F12E2E}" dt="2023-05-19T15:27:06.737" v="29" actId="1076"/>
          <ac:spMkLst>
            <pc:docMk/>
            <pc:sldMk cId="249831375" sldId="354"/>
            <ac:spMk id="18" creationId="{708085E3-4D9C-486C-9E19-36AE12454FAB}"/>
          </ac:spMkLst>
        </pc:spChg>
        <pc:spChg chg="add mod">
          <ac:chgData name="Yudithia Ardiyani" userId="245c17805d01a989" providerId="LiveId" clId="{5E7BAF02-EE3C-4B67-8E20-AA84C2F12E2E}" dt="2023-05-19T15:27:14.207" v="30" actId="1076"/>
          <ac:spMkLst>
            <pc:docMk/>
            <pc:sldMk cId="249831375" sldId="354"/>
            <ac:spMk id="19" creationId="{8120B209-838D-4170-B2EF-E82DCB5A2D12}"/>
          </ac:spMkLst>
        </pc:spChg>
        <pc:spChg chg="add mod">
          <ac:chgData name="Yudithia Ardiyani" userId="245c17805d01a989" providerId="LiveId" clId="{5E7BAF02-EE3C-4B67-8E20-AA84C2F12E2E}" dt="2023-05-19T15:24:22.522" v="7" actId="1076"/>
          <ac:spMkLst>
            <pc:docMk/>
            <pc:sldMk cId="249831375" sldId="354"/>
            <ac:spMk id="20" creationId="{85BF2496-6999-436E-8B3A-BBEA7142FEEC}"/>
          </ac:spMkLst>
        </pc:spChg>
        <pc:spChg chg="add mod">
          <ac:chgData name="Yudithia Ardiyani" userId="245c17805d01a989" providerId="LiveId" clId="{5E7BAF02-EE3C-4B67-8E20-AA84C2F12E2E}" dt="2023-05-19T15:25:59.840" v="20" actId="1076"/>
          <ac:spMkLst>
            <pc:docMk/>
            <pc:sldMk cId="249831375" sldId="354"/>
            <ac:spMk id="21" creationId="{C2F07948-E579-4DF5-AD0A-2B345997A455}"/>
          </ac:spMkLst>
        </pc:spChg>
        <pc:spChg chg="add mod">
          <ac:chgData name="Yudithia Ardiyani" userId="245c17805d01a989" providerId="LiveId" clId="{5E7BAF02-EE3C-4B67-8E20-AA84C2F12E2E}" dt="2023-05-19T15:26:22.989" v="22" actId="1076"/>
          <ac:spMkLst>
            <pc:docMk/>
            <pc:sldMk cId="249831375" sldId="354"/>
            <ac:spMk id="22" creationId="{31FFDB7E-5622-430A-A0D9-08184E031731}"/>
          </ac:spMkLst>
        </pc:spChg>
        <pc:picChg chg="add mod">
          <ac:chgData name="Yudithia Ardiyani" userId="245c17805d01a989" providerId="LiveId" clId="{5E7BAF02-EE3C-4B67-8E20-AA84C2F12E2E}" dt="2023-05-19T15:26:26.264" v="23" actId="1076"/>
          <ac:picMkLst>
            <pc:docMk/>
            <pc:sldMk cId="249831375" sldId="354"/>
            <ac:picMk id="13" creationId="{C3C7E4ED-5974-427F-9076-AB97A2A7B1FC}"/>
          </ac:picMkLst>
        </pc:picChg>
      </pc:sldChg>
      <pc:sldChg chg="addSp modSp mod">
        <pc:chgData name="Yudithia Ardiyani" userId="245c17805d01a989" providerId="LiveId" clId="{5E7BAF02-EE3C-4B67-8E20-AA84C2F12E2E}" dt="2023-05-21T14:43:22.605" v="50" actId="1076"/>
        <pc:sldMkLst>
          <pc:docMk/>
          <pc:sldMk cId="1226210669" sldId="356"/>
        </pc:sldMkLst>
        <pc:spChg chg="add mod">
          <ac:chgData name="Yudithia Ardiyani" userId="245c17805d01a989" providerId="LiveId" clId="{5E7BAF02-EE3C-4B67-8E20-AA84C2F12E2E}" dt="2023-05-21T14:41:11.824" v="35" actId="1076"/>
          <ac:spMkLst>
            <pc:docMk/>
            <pc:sldMk cId="1226210669" sldId="356"/>
            <ac:spMk id="5" creationId="{F050EDCE-2B8B-4058-AE81-E593653A8159}"/>
          </ac:spMkLst>
        </pc:spChg>
        <pc:spChg chg="add mod">
          <ac:chgData name="Yudithia Ardiyani" userId="245c17805d01a989" providerId="LiveId" clId="{5E7BAF02-EE3C-4B67-8E20-AA84C2F12E2E}" dt="2023-05-21T14:43:00.898" v="47" actId="1076"/>
          <ac:spMkLst>
            <pc:docMk/>
            <pc:sldMk cId="1226210669" sldId="356"/>
            <ac:spMk id="7" creationId="{6789128F-E6A9-4A19-9F98-948850A57E58}"/>
          </ac:spMkLst>
        </pc:spChg>
        <pc:spChg chg="add mod">
          <ac:chgData name="Yudithia Ardiyani" userId="245c17805d01a989" providerId="LiveId" clId="{5E7BAF02-EE3C-4B67-8E20-AA84C2F12E2E}" dt="2023-05-21T14:43:11.654" v="48" actId="1076"/>
          <ac:spMkLst>
            <pc:docMk/>
            <pc:sldMk cId="1226210669" sldId="356"/>
            <ac:spMk id="8" creationId="{B4B175D7-2C88-4885-AA2C-5E8E0655633B}"/>
          </ac:spMkLst>
        </pc:spChg>
        <pc:picChg chg="add mod">
          <ac:chgData name="Yudithia Ardiyani" userId="245c17805d01a989" providerId="LiveId" clId="{5E7BAF02-EE3C-4B67-8E20-AA84C2F12E2E}" dt="2023-05-21T14:43:15.556" v="49" actId="1076"/>
          <ac:picMkLst>
            <pc:docMk/>
            <pc:sldMk cId="1226210669" sldId="356"/>
            <ac:picMk id="9" creationId="{A7001337-8CCA-4B8E-B880-2B5F406380D4}"/>
          </ac:picMkLst>
        </pc:picChg>
        <pc:picChg chg="add mod">
          <ac:chgData name="Yudithia Ardiyani" userId="245c17805d01a989" providerId="LiveId" clId="{5E7BAF02-EE3C-4B67-8E20-AA84C2F12E2E}" dt="2023-05-21T14:43:22.605" v="50" actId="1076"/>
          <ac:picMkLst>
            <pc:docMk/>
            <pc:sldMk cId="1226210669" sldId="356"/>
            <ac:picMk id="10" creationId="{31553A87-8012-48D4-ACCA-DAF1961D9775}"/>
          </ac:picMkLst>
        </pc:picChg>
      </pc:sldChg>
      <pc:sldChg chg="addSp modSp mod">
        <pc:chgData name="Yudithia Ardiyani" userId="245c17805d01a989" providerId="LiveId" clId="{5E7BAF02-EE3C-4B67-8E20-AA84C2F12E2E}" dt="2023-05-21T14:48:34.048" v="76" actId="1076"/>
        <pc:sldMkLst>
          <pc:docMk/>
          <pc:sldMk cId="1226210669" sldId="357"/>
        </pc:sldMkLst>
        <pc:spChg chg="add">
          <ac:chgData name="Yudithia Ardiyani" userId="245c17805d01a989" providerId="LiveId" clId="{5E7BAF02-EE3C-4B67-8E20-AA84C2F12E2E}" dt="2023-05-21T14:40:24.364" v="32" actId="11529"/>
          <ac:spMkLst>
            <pc:docMk/>
            <pc:sldMk cId="1226210669" sldId="357"/>
            <ac:spMk id="5" creationId="{5D28F76E-18BA-4BF9-8320-1AEB2A472AD0}"/>
          </ac:spMkLst>
        </pc:spChg>
        <pc:spChg chg="add mod">
          <ac:chgData name="Yudithia Ardiyani" userId="245c17805d01a989" providerId="LiveId" clId="{5E7BAF02-EE3C-4B67-8E20-AA84C2F12E2E}" dt="2023-05-21T14:46:43.250" v="70" actId="20577"/>
          <ac:spMkLst>
            <pc:docMk/>
            <pc:sldMk cId="1226210669" sldId="357"/>
            <ac:spMk id="7" creationId="{6C590BC2-4CD9-4585-B55F-76BE5BE3FEED}"/>
          </ac:spMkLst>
        </pc:spChg>
        <pc:picChg chg="add mod">
          <ac:chgData name="Yudithia Ardiyani" userId="245c17805d01a989" providerId="LiveId" clId="{5E7BAF02-EE3C-4B67-8E20-AA84C2F12E2E}" dt="2023-05-21T14:44:45.276" v="54" actId="1076"/>
          <ac:picMkLst>
            <pc:docMk/>
            <pc:sldMk cId="1226210669" sldId="357"/>
            <ac:picMk id="8" creationId="{9C90564F-ABD4-47C7-935C-83820F358AF3}"/>
          </ac:picMkLst>
        </pc:picChg>
        <pc:picChg chg="add mod">
          <ac:chgData name="Yudithia Ardiyani" userId="245c17805d01a989" providerId="LiveId" clId="{5E7BAF02-EE3C-4B67-8E20-AA84C2F12E2E}" dt="2023-05-21T14:45:10.414" v="56" actId="1076"/>
          <ac:picMkLst>
            <pc:docMk/>
            <pc:sldMk cId="1226210669" sldId="357"/>
            <ac:picMk id="9" creationId="{92379849-78AB-48E9-AEAB-6261DDC34F45}"/>
          </ac:picMkLst>
        </pc:picChg>
        <pc:picChg chg="add mod">
          <ac:chgData name="Yudithia Ardiyani" userId="245c17805d01a989" providerId="LiveId" clId="{5E7BAF02-EE3C-4B67-8E20-AA84C2F12E2E}" dt="2023-05-21T14:45:44.501" v="58" actId="1076"/>
          <ac:picMkLst>
            <pc:docMk/>
            <pc:sldMk cId="1226210669" sldId="357"/>
            <ac:picMk id="10" creationId="{C175B649-7E84-4867-AACF-BAFC9652366F}"/>
          </ac:picMkLst>
        </pc:picChg>
        <pc:picChg chg="add mod">
          <ac:chgData name="Yudithia Ardiyani" userId="245c17805d01a989" providerId="LiveId" clId="{5E7BAF02-EE3C-4B67-8E20-AA84C2F12E2E}" dt="2023-05-21T14:47:02.044" v="72" actId="1076"/>
          <ac:picMkLst>
            <pc:docMk/>
            <pc:sldMk cId="1226210669" sldId="357"/>
            <ac:picMk id="11" creationId="{8980BECA-6A7F-421E-9789-2D393FEEE0AB}"/>
          </ac:picMkLst>
        </pc:picChg>
        <pc:picChg chg="add mod">
          <ac:chgData name="Yudithia Ardiyani" userId="245c17805d01a989" providerId="LiveId" clId="{5E7BAF02-EE3C-4B67-8E20-AA84C2F12E2E}" dt="2023-05-21T14:47:54.179" v="74" actId="1076"/>
          <ac:picMkLst>
            <pc:docMk/>
            <pc:sldMk cId="1226210669" sldId="357"/>
            <ac:picMk id="12" creationId="{A604A0DC-2295-460A-8BFA-016BB5559789}"/>
          </ac:picMkLst>
        </pc:picChg>
        <pc:picChg chg="add mod">
          <ac:chgData name="Yudithia Ardiyani" userId="245c17805d01a989" providerId="LiveId" clId="{5E7BAF02-EE3C-4B67-8E20-AA84C2F12E2E}" dt="2023-05-21T14:48:34.048" v="76" actId="1076"/>
          <ac:picMkLst>
            <pc:docMk/>
            <pc:sldMk cId="1226210669" sldId="357"/>
            <ac:picMk id="13" creationId="{07B4D0CC-F39D-43CA-AFF5-3D0963F51E9D}"/>
          </ac:picMkLst>
        </pc:picChg>
      </pc:sldChg>
      <pc:sldChg chg="addSp delSp modSp mod">
        <pc:chgData name="Yudithia Ardiyani" userId="245c17805d01a989" providerId="LiveId" clId="{5E7BAF02-EE3C-4B67-8E20-AA84C2F12E2E}" dt="2023-05-21T14:56:29.591" v="97" actId="1076"/>
        <pc:sldMkLst>
          <pc:docMk/>
          <pc:sldMk cId="328787623" sldId="358"/>
        </pc:sldMkLst>
        <pc:spChg chg="add del">
          <ac:chgData name="Yudithia Ardiyani" userId="245c17805d01a989" providerId="LiveId" clId="{5E7BAF02-EE3C-4B67-8E20-AA84C2F12E2E}" dt="2023-05-21T14:50:36.981" v="78" actId="11529"/>
          <ac:spMkLst>
            <pc:docMk/>
            <pc:sldMk cId="328787623" sldId="358"/>
            <ac:spMk id="5" creationId="{0192DBB1-2E54-4B12-8EC9-5C31C9EA7EA7}"/>
          </ac:spMkLst>
        </pc:spChg>
        <pc:spChg chg="add">
          <ac:chgData name="Yudithia Ardiyani" userId="245c17805d01a989" providerId="LiveId" clId="{5E7BAF02-EE3C-4B67-8E20-AA84C2F12E2E}" dt="2023-05-21T14:51:08.582" v="79" actId="11529"/>
          <ac:spMkLst>
            <pc:docMk/>
            <pc:sldMk cId="328787623" sldId="358"/>
            <ac:spMk id="6" creationId="{1E698B27-A852-4A57-B6CF-DE4A55125730}"/>
          </ac:spMkLst>
        </pc:spChg>
        <pc:spChg chg="add mod">
          <ac:chgData name="Yudithia Ardiyani" userId="245c17805d01a989" providerId="LiveId" clId="{5E7BAF02-EE3C-4B67-8E20-AA84C2F12E2E}" dt="2023-05-21T14:52:36.918" v="83" actId="1076"/>
          <ac:spMkLst>
            <pc:docMk/>
            <pc:sldMk cId="328787623" sldId="358"/>
            <ac:spMk id="9" creationId="{A826A58C-33DC-4E88-B531-3A737E64BD46}"/>
          </ac:spMkLst>
        </pc:spChg>
        <pc:spChg chg="add mod">
          <ac:chgData name="Yudithia Ardiyani" userId="245c17805d01a989" providerId="LiveId" clId="{5E7BAF02-EE3C-4B67-8E20-AA84C2F12E2E}" dt="2023-05-21T14:55:16.602" v="91" actId="1076"/>
          <ac:spMkLst>
            <pc:docMk/>
            <pc:sldMk cId="328787623" sldId="358"/>
            <ac:spMk id="13" creationId="{9359C51E-98EB-4F49-9956-54742A02B651}"/>
          </ac:spMkLst>
        </pc:spChg>
        <pc:spChg chg="add mod">
          <ac:chgData name="Yudithia Ardiyani" userId="245c17805d01a989" providerId="LiveId" clId="{5E7BAF02-EE3C-4B67-8E20-AA84C2F12E2E}" dt="2023-05-21T14:56:05.079" v="95" actId="1076"/>
          <ac:spMkLst>
            <pc:docMk/>
            <pc:sldMk cId="328787623" sldId="358"/>
            <ac:spMk id="15" creationId="{30510AAE-C1BC-4E35-A581-13E83182E3C7}"/>
          </ac:spMkLst>
        </pc:spChg>
        <pc:picChg chg="add mod">
          <ac:chgData name="Yudithia Ardiyani" userId="245c17805d01a989" providerId="LiveId" clId="{5E7BAF02-EE3C-4B67-8E20-AA84C2F12E2E}" dt="2023-05-21T14:51:48.852" v="81" actId="1076"/>
          <ac:picMkLst>
            <pc:docMk/>
            <pc:sldMk cId="328787623" sldId="358"/>
            <ac:picMk id="8" creationId="{E32918EB-E794-4660-85D8-9BBEC7F92BD4}"/>
          </ac:picMkLst>
        </pc:picChg>
        <pc:picChg chg="add mod">
          <ac:chgData name="Yudithia Ardiyani" userId="245c17805d01a989" providerId="LiveId" clId="{5E7BAF02-EE3C-4B67-8E20-AA84C2F12E2E}" dt="2023-05-21T14:53:13.922" v="85" actId="1076"/>
          <ac:picMkLst>
            <pc:docMk/>
            <pc:sldMk cId="328787623" sldId="358"/>
            <ac:picMk id="10" creationId="{B0508095-8E2F-47CA-8D34-47297B194EE5}"/>
          </ac:picMkLst>
        </pc:picChg>
        <pc:picChg chg="add mod">
          <ac:chgData name="Yudithia Ardiyani" userId="245c17805d01a989" providerId="LiveId" clId="{5E7BAF02-EE3C-4B67-8E20-AA84C2F12E2E}" dt="2023-05-21T14:53:48.769" v="87" actId="1076"/>
          <ac:picMkLst>
            <pc:docMk/>
            <pc:sldMk cId="328787623" sldId="358"/>
            <ac:picMk id="11" creationId="{351EF269-2935-4ECD-A1D0-897AAF97AB5B}"/>
          </ac:picMkLst>
        </pc:picChg>
        <pc:picChg chg="add mod">
          <ac:chgData name="Yudithia Ardiyani" userId="245c17805d01a989" providerId="LiveId" clId="{5E7BAF02-EE3C-4B67-8E20-AA84C2F12E2E}" dt="2023-05-21T14:54:54.198" v="89" actId="1076"/>
          <ac:picMkLst>
            <pc:docMk/>
            <pc:sldMk cId="328787623" sldId="358"/>
            <ac:picMk id="12" creationId="{771570C4-7B70-4572-892E-481343DBA6C3}"/>
          </ac:picMkLst>
        </pc:picChg>
        <pc:picChg chg="add mod">
          <ac:chgData name="Yudithia Ardiyani" userId="245c17805d01a989" providerId="LiveId" clId="{5E7BAF02-EE3C-4B67-8E20-AA84C2F12E2E}" dt="2023-05-21T14:55:40.151" v="93" actId="1076"/>
          <ac:picMkLst>
            <pc:docMk/>
            <pc:sldMk cId="328787623" sldId="358"/>
            <ac:picMk id="14" creationId="{74B8F5F3-6012-4708-8815-38143D11EEB6}"/>
          </ac:picMkLst>
        </pc:picChg>
        <pc:picChg chg="add mod">
          <ac:chgData name="Yudithia Ardiyani" userId="245c17805d01a989" providerId="LiveId" clId="{5E7BAF02-EE3C-4B67-8E20-AA84C2F12E2E}" dt="2023-05-21T14:56:29.591" v="97" actId="1076"/>
          <ac:picMkLst>
            <pc:docMk/>
            <pc:sldMk cId="328787623" sldId="358"/>
            <ac:picMk id="16" creationId="{DF13F921-7A30-433C-B8E7-0933CBC5045E}"/>
          </ac:picMkLst>
        </pc:picChg>
      </pc:sldChg>
      <pc:sldChg chg="addSp modSp mod">
        <pc:chgData name="Yudithia Ardiyani" userId="245c17805d01a989" providerId="LiveId" clId="{5E7BAF02-EE3C-4B67-8E20-AA84C2F12E2E}" dt="2023-05-21T15:03:14.499" v="119" actId="14100"/>
        <pc:sldMkLst>
          <pc:docMk/>
          <pc:sldMk cId="2429409612" sldId="359"/>
        </pc:sldMkLst>
        <pc:picChg chg="add mod">
          <ac:chgData name="Yudithia Ardiyani" userId="245c17805d01a989" providerId="LiveId" clId="{5E7BAF02-EE3C-4B67-8E20-AA84C2F12E2E}" dt="2023-05-21T15:03:14.499" v="119" actId="14100"/>
          <ac:picMkLst>
            <pc:docMk/>
            <pc:sldMk cId="2429409612" sldId="359"/>
            <ac:picMk id="5" creationId="{EAA6A5E8-EFEC-40D0-AFA1-8204BD30C330}"/>
          </ac:picMkLst>
        </pc:picChg>
      </pc:sldChg>
      <pc:sldChg chg="addSp modSp mod">
        <pc:chgData name="Yudithia Ardiyani" userId="245c17805d01a989" providerId="LiveId" clId="{5E7BAF02-EE3C-4B67-8E20-AA84C2F12E2E}" dt="2023-05-21T15:04:00.519" v="122" actId="14100"/>
        <pc:sldMkLst>
          <pc:docMk/>
          <pc:sldMk cId="2429409612" sldId="360"/>
        </pc:sldMkLst>
        <pc:picChg chg="add mod">
          <ac:chgData name="Yudithia Ardiyani" userId="245c17805d01a989" providerId="LiveId" clId="{5E7BAF02-EE3C-4B67-8E20-AA84C2F12E2E}" dt="2023-05-21T15:04:00.519" v="122" actId="14100"/>
          <ac:picMkLst>
            <pc:docMk/>
            <pc:sldMk cId="2429409612" sldId="360"/>
            <ac:picMk id="5" creationId="{0F6ABEB1-F296-45A6-8BB9-8BCB47206C43}"/>
          </ac:picMkLst>
        </pc:picChg>
      </pc:sldChg>
      <pc:sldChg chg="addSp delSp modSp mod">
        <pc:chgData name="Yudithia Ardiyani" userId="245c17805d01a989" providerId="LiveId" clId="{5E7BAF02-EE3C-4B67-8E20-AA84C2F12E2E}" dt="2023-05-21T15:07:49.682" v="132" actId="1076"/>
        <pc:sldMkLst>
          <pc:docMk/>
          <pc:sldMk cId="606840952" sldId="361"/>
        </pc:sldMkLst>
        <pc:spChg chg="del">
          <ac:chgData name="Yudithia Ardiyani" userId="245c17805d01a989" providerId="LiveId" clId="{5E7BAF02-EE3C-4B67-8E20-AA84C2F12E2E}" dt="2023-05-21T15:02:18.089" v="104" actId="478"/>
          <ac:spMkLst>
            <pc:docMk/>
            <pc:sldMk cId="606840952" sldId="361"/>
            <ac:spMk id="5" creationId="{E82D0842-D7C5-4E4C-BE55-40D25B6F02EC}"/>
          </ac:spMkLst>
        </pc:spChg>
        <pc:spChg chg="del mod">
          <ac:chgData name="Yudithia Ardiyani" userId="245c17805d01a989" providerId="LiveId" clId="{5E7BAF02-EE3C-4B67-8E20-AA84C2F12E2E}" dt="2023-05-21T15:02:15.603" v="103" actId="478"/>
          <ac:spMkLst>
            <pc:docMk/>
            <pc:sldMk cId="606840952" sldId="361"/>
            <ac:spMk id="7" creationId="{2C5870E5-24B0-4B8D-9B1B-8821183B46AC}"/>
          </ac:spMkLst>
        </pc:spChg>
        <pc:picChg chg="add del mod">
          <ac:chgData name="Yudithia Ardiyani" userId="245c17805d01a989" providerId="LiveId" clId="{5E7BAF02-EE3C-4B67-8E20-AA84C2F12E2E}" dt="2023-05-21T15:05:15.901" v="126"/>
          <ac:picMkLst>
            <pc:docMk/>
            <pc:sldMk cId="606840952" sldId="361"/>
            <ac:picMk id="6" creationId="{207D2767-1D38-4F74-9036-BEA0515EFF0C}"/>
          </ac:picMkLst>
        </pc:picChg>
        <pc:picChg chg="del">
          <ac:chgData name="Yudithia Ardiyani" userId="245c17805d01a989" providerId="LiveId" clId="{5E7BAF02-EE3C-4B67-8E20-AA84C2F12E2E}" dt="2023-05-21T15:02:20.300" v="105" actId="478"/>
          <ac:picMkLst>
            <pc:docMk/>
            <pc:sldMk cId="606840952" sldId="361"/>
            <ac:picMk id="8" creationId="{A98E7B39-3B85-43EA-B377-4DF3FF2F526E}"/>
          </ac:picMkLst>
        </pc:picChg>
        <pc:picChg chg="del">
          <ac:chgData name="Yudithia Ardiyani" userId="245c17805d01a989" providerId="LiveId" clId="{5E7BAF02-EE3C-4B67-8E20-AA84C2F12E2E}" dt="2023-05-21T15:02:22.122" v="106" actId="478"/>
          <ac:picMkLst>
            <pc:docMk/>
            <pc:sldMk cId="606840952" sldId="361"/>
            <ac:picMk id="9" creationId="{473696FA-5CCC-4E27-B6DB-2944E77237E3}"/>
          </ac:picMkLst>
        </pc:picChg>
        <pc:picChg chg="add mod">
          <ac:chgData name="Yudithia Ardiyani" userId="245c17805d01a989" providerId="LiveId" clId="{5E7BAF02-EE3C-4B67-8E20-AA84C2F12E2E}" dt="2023-05-21T15:05:58.339" v="128" actId="1076"/>
          <ac:picMkLst>
            <pc:docMk/>
            <pc:sldMk cId="606840952" sldId="361"/>
            <ac:picMk id="10" creationId="{27EE74FD-9106-459A-87ED-12CB0BAC69CA}"/>
          </ac:picMkLst>
        </pc:picChg>
        <pc:picChg chg="add mod">
          <ac:chgData name="Yudithia Ardiyani" userId="245c17805d01a989" providerId="LiveId" clId="{5E7BAF02-EE3C-4B67-8E20-AA84C2F12E2E}" dt="2023-05-21T15:07:11.243" v="130" actId="1076"/>
          <ac:picMkLst>
            <pc:docMk/>
            <pc:sldMk cId="606840952" sldId="361"/>
            <ac:picMk id="11" creationId="{1A7F0FA9-58C8-482D-8CC2-4A264F0A91D9}"/>
          </ac:picMkLst>
        </pc:picChg>
        <pc:picChg chg="add mod">
          <ac:chgData name="Yudithia Ardiyani" userId="245c17805d01a989" providerId="LiveId" clId="{5E7BAF02-EE3C-4B67-8E20-AA84C2F12E2E}" dt="2023-05-21T15:07:49.682" v="132" actId="1076"/>
          <ac:picMkLst>
            <pc:docMk/>
            <pc:sldMk cId="606840952" sldId="361"/>
            <ac:picMk id="12" creationId="{C752E665-B0A4-4CBD-95EB-D4F1546DA2F9}"/>
          </ac:picMkLst>
        </pc:picChg>
      </pc:sldChg>
      <pc:sldChg chg="addSp delSp modSp mod">
        <pc:chgData name="Yudithia Ardiyani" userId="245c17805d01a989" providerId="LiveId" clId="{5E7BAF02-EE3C-4B67-8E20-AA84C2F12E2E}" dt="2023-05-28T14:48:47.859" v="139" actId="14100"/>
        <pc:sldMkLst>
          <pc:docMk/>
          <pc:sldMk cId="3422203642" sldId="362"/>
        </pc:sldMkLst>
        <pc:spChg chg="add">
          <ac:chgData name="Yudithia Ardiyani" userId="245c17805d01a989" providerId="LiveId" clId="{5E7BAF02-EE3C-4B67-8E20-AA84C2F12E2E}" dt="2023-05-21T15:08:24.778" v="133" actId="11529"/>
          <ac:spMkLst>
            <pc:docMk/>
            <pc:sldMk cId="3422203642" sldId="362"/>
            <ac:spMk id="5" creationId="{32C1BB04-A192-4EE6-862B-BE83514E0FC5}"/>
          </ac:spMkLst>
        </pc:spChg>
        <pc:picChg chg="add mod">
          <ac:chgData name="Yudithia Ardiyani" userId="245c17805d01a989" providerId="LiveId" clId="{5E7BAF02-EE3C-4B67-8E20-AA84C2F12E2E}" dt="2023-05-28T14:48:47.859" v="139" actId="14100"/>
          <ac:picMkLst>
            <pc:docMk/>
            <pc:sldMk cId="3422203642" sldId="362"/>
            <ac:picMk id="6" creationId="{D206B9AA-2C63-4D20-9B26-335FC26046AE}"/>
          </ac:picMkLst>
        </pc:picChg>
        <pc:picChg chg="del">
          <ac:chgData name="Yudithia Ardiyani" userId="245c17805d01a989" providerId="LiveId" clId="{5E7BAF02-EE3C-4B67-8E20-AA84C2F12E2E}" dt="2023-05-21T15:02:25.350" v="107" actId="478"/>
          <ac:picMkLst>
            <pc:docMk/>
            <pc:sldMk cId="3422203642" sldId="362"/>
            <ac:picMk id="8" creationId="{7A0DBAC2-BD60-4504-9699-875D7D0056D7}"/>
          </ac:picMkLst>
        </pc:picChg>
      </pc:sldChg>
      <pc:sldChg chg="addSp delSp modSp mod">
        <pc:chgData name="Yudithia Ardiyani" userId="245c17805d01a989" providerId="LiveId" clId="{5E7BAF02-EE3C-4B67-8E20-AA84C2F12E2E}" dt="2023-05-28T14:49:25.798" v="143" actId="1076"/>
        <pc:sldMkLst>
          <pc:docMk/>
          <pc:sldMk cId="1144096814" sldId="363"/>
        </pc:sldMkLst>
        <pc:picChg chg="add mod">
          <ac:chgData name="Yudithia Ardiyani" userId="245c17805d01a989" providerId="LiveId" clId="{5E7BAF02-EE3C-4B67-8E20-AA84C2F12E2E}" dt="2023-05-28T14:49:25.798" v="143" actId="1076"/>
          <ac:picMkLst>
            <pc:docMk/>
            <pc:sldMk cId="1144096814" sldId="363"/>
            <ac:picMk id="5" creationId="{82E1986A-9EF3-4C51-AE79-24A48C36832A}"/>
          </ac:picMkLst>
        </pc:picChg>
        <pc:picChg chg="del">
          <ac:chgData name="Yudithia Ardiyani" userId="245c17805d01a989" providerId="LiveId" clId="{5E7BAF02-EE3C-4B67-8E20-AA84C2F12E2E}" dt="2023-05-21T15:02:29.139" v="108" actId="478"/>
          <ac:picMkLst>
            <pc:docMk/>
            <pc:sldMk cId="1144096814" sldId="363"/>
            <ac:picMk id="8" creationId="{052A8670-FFBE-4973-8B05-2961528B3BBD}"/>
          </ac:picMkLst>
        </pc:picChg>
        <pc:picChg chg="del">
          <ac:chgData name="Yudithia Ardiyani" userId="245c17805d01a989" providerId="LiveId" clId="{5E7BAF02-EE3C-4B67-8E20-AA84C2F12E2E}" dt="2023-05-21T15:02:31.191" v="109" actId="478"/>
          <ac:picMkLst>
            <pc:docMk/>
            <pc:sldMk cId="1144096814" sldId="363"/>
            <ac:picMk id="9" creationId="{2AC3DE15-07FA-4307-890E-D06D6B830F3C}"/>
          </ac:picMkLst>
        </pc:picChg>
      </pc:sldChg>
      <pc:sldChg chg="addSp delSp modSp mod">
        <pc:chgData name="Yudithia Ardiyani" userId="245c17805d01a989" providerId="LiveId" clId="{5E7BAF02-EE3C-4B67-8E20-AA84C2F12E2E}" dt="2023-05-28T14:55:57.392" v="197" actId="14100"/>
        <pc:sldMkLst>
          <pc:docMk/>
          <pc:sldMk cId="3580399755" sldId="364"/>
        </pc:sldMkLst>
        <pc:spChg chg="add mod">
          <ac:chgData name="Yudithia Ardiyani" userId="245c17805d01a989" providerId="LiveId" clId="{5E7BAF02-EE3C-4B67-8E20-AA84C2F12E2E}" dt="2023-05-28T14:53:10.274" v="151" actId="1076"/>
          <ac:spMkLst>
            <pc:docMk/>
            <pc:sldMk cId="3580399755" sldId="364"/>
            <ac:spMk id="5" creationId="{EA407803-6376-4B6C-9579-F00AE4ABAD72}"/>
          </ac:spMkLst>
        </pc:spChg>
        <pc:spChg chg="add mod">
          <ac:chgData name="Yudithia Ardiyani" userId="245c17805d01a989" providerId="LiveId" clId="{5E7BAF02-EE3C-4B67-8E20-AA84C2F12E2E}" dt="2023-05-28T14:55:20.340" v="184" actId="1076"/>
          <ac:spMkLst>
            <pc:docMk/>
            <pc:sldMk cId="3580399755" sldId="364"/>
            <ac:spMk id="6" creationId="{6EDA9050-3BD6-40AE-94F7-99EA9B4D9278}"/>
          </ac:spMkLst>
        </pc:spChg>
        <pc:spChg chg="add mod">
          <ac:chgData name="Yudithia Ardiyani" userId="245c17805d01a989" providerId="LiveId" clId="{5E7BAF02-EE3C-4B67-8E20-AA84C2F12E2E}" dt="2023-05-28T14:55:57.392" v="197" actId="14100"/>
          <ac:spMkLst>
            <pc:docMk/>
            <pc:sldMk cId="3580399755" sldId="364"/>
            <ac:spMk id="8" creationId="{3B17D4B2-E960-46D0-B4D7-B0B73DBF1022}"/>
          </ac:spMkLst>
        </pc:spChg>
        <pc:picChg chg="del">
          <ac:chgData name="Yudithia Ardiyani" userId="245c17805d01a989" providerId="LiveId" clId="{5E7BAF02-EE3C-4B67-8E20-AA84C2F12E2E}" dt="2023-05-21T15:02:34.314" v="110" actId="478"/>
          <ac:picMkLst>
            <pc:docMk/>
            <pc:sldMk cId="3580399755" sldId="364"/>
            <ac:picMk id="5" creationId="{125A9CE7-C614-46A5-B499-AFD5A0EF5BC8}"/>
          </ac:picMkLst>
        </pc:picChg>
        <pc:picChg chg="add mod">
          <ac:chgData name="Yudithia Ardiyani" userId="245c17805d01a989" providerId="LiveId" clId="{5E7BAF02-EE3C-4B67-8E20-AA84C2F12E2E}" dt="2023-05-28T14:55:25.397" v="185" actId="1076"/>
          <ac:picMkLst>
            <pc:docMk/>
            <pc:sldMk cId="3580399755" sldId="364"/>
            <ac:picMk id="7" creationId="{984CD734-D029-4696-B83A-35AB241FC7AB}"/>
          </ac:picMkLst>
        </pc:picChg>
      </pc:sldChg>
      <pc:sldChg chg="delSp del mod">
        <pc:chgData name="Yudithia Ardiyani" userId="245c17805d01a989" providerId="LiveId" clId="{5E7BAF02-EE3C-4B67-8E20-AA84C2F12E2E}" dt="2023-05-28T14:56:11.207" v="198" actId="2696"/>
        <pc:sldMkLst>
          <pc:docMk/>
          <pc:sldMk cId="3580399755" sldId="365"/>
        </pc:sldMkLst>
        <pc:spChg chg="del">
          <ac:chgData name="Yudithia Ardiyani" userId="245c17805d01a989" providerId="LiveId" clId="{5E7BAF02-EE3C-4B67-8E20-AA84C2F12E2E}" dt="2023-05-21T15:02:41.107" v="112" actId="478"/>
          <ac:spMkLst>
            <pc:docMk/>
            <pc:sldMk cId="3580399755" sldId="365"/>
            <ac:spMk id="8" creationId="{8AC1A2C6-5C4E-470B-8305-9140F4B2DBEE}"/>
          </ac:spMkLst>
        </pc:spChg>
        <pc:picChg chg="del">
          <ac:chgData name="Yudithia Ardiyani" userId="245c17805d01a989" providerId="LiveId" clId="{5E7BAF02-EE3C-4B67-8E20-AA84C2F12E2E}" dt="2023-05-21T15:02:38.462" v="111" actId="478"/>
          <ac:picMkLst>
            <pc:docMk/>
            <pc:sldMk cId="3580399755" sldId="365"/>
            <ac:picMk id="5" creationId="{63C80125-A25E-4C76-ABB7-388D72558013}"/>
          </ac:picMkLst>
        </pc:picChg>
        <pc:picChg chg="del">
          <ac:chgData name="Yudithia Ardiyani" userId="245c17805d01a989" providerId="LiveId" clId="{5E7BAF02-EE3C-4B67-8E20-AA84C2F12E2E}" dt="2023-05-21T15:02:43.249" v="113" actId="478"/>
          <ac:picMkLst>
            <pc:docMk/>
            <pc:sldMk cId="3580399755" sldId="365"/>
            <ac:picMk id="9" creationId="{0177BBEE-D51B-41D6-A928-1A17362FE7FA}"/>
          </ac:picMkLst>
        </pc:picChg>
      </pc:sldChg>
      <pc:sldChg chg="delSp modSp del mod">
        <pc:chgData name="Yudithia Ardiyani" userId="245c17805d01a989" providerId="LiveId" clId="{5E7BAF02-EE3C-4B67-8E20-AA84C2F12E2E}" dt="2023-05-28T14:56:14.984" v="199" actId="2696"/>
        <pc:sldMkLst>
          <pc:docMk/>
          <pc:sldMk cId="3580399755" sldId="366"/>
        </pc:sldMkLst>
        <pc:spChg chg="del">
          <ac:chgData name="Yudithia Ardiyani" userId="245c17805d01a989" providerId="LiveId" clId="{5E7BAF02-EE3C-4B67-8E20-AA84C2F12E2E}" dt="2023-05-21T15:02:58.125" v="118" actId="478"/>
          <ac:spMkLst>
            <pc:docMk/>
            <pc:sldMk cId="3580399755" sldId="366"/>
            <ac:spMk id="7" creationId="{5CB65D6A-419F-4C2E-A4B4-1ABF7CC51EE7}"/>
          </ac:spMkLst>
        </pc:spChg>
        <pc:picChg chg="del">
          <ac:chgData name="Yudithia Ardiyani" userId="245c17805d01a989" providerId="LiveId" clId="{5E7BAF02-EE3C-4B67-8E20-AA84C2F12E2E}" dt="2023-05-21T15:02:51.417" v="116" actId="478"/>
          <ac:picMkLst>
            <pc:docMk/>
            <pc:sldMk cId="3580399755" sldId="366"/>
            <ac:picMk id="5" creationId="{780B6A2D-C65A-4419-8C5A-C7EDDCBFB0E0}"/>
          </ac:picMkLst>
        </pc:picChg>
        <pc:picChg chg="del">
          <ac:chgData name="Yudithia Ardiyani" userId="245c17805d01a989" providerId="LiveId" clId="{5E7BAF02-EE3C-4B67-8E20-AA84C2F12E2E}" dt="2023-05-21T15:02:53.603" v="117" actId="478"/>
          <ac:picMkLst>
            <pc:docMk/>
            <pc:sldMk cId="3580399755" sldId="366"/>
            <ac:picMk id="8" creationId="{F4B4816A-2E37-41C2-9769-970E52FF0A35}"/>
          </ac:picMkLst>
        </pc:picChg>
        <pc:picChg chg="mod">
          <ac:chgData name="Yudithia Ardiyani" userId="245c17805d01a989" providerId="LiveId" clId="{5E7BAF02-EE3C-4B67-8E20-AA84C2F12E2E}" dt="2023-05-21T15:02:48.354" v="115" actId="1076"/>
          <ac:picMkLst>
            <pc:docMk/>
            <pc:sldMk cId="3580399755" sldId="366"/>
            <ac:picMk id="512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01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48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046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24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30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56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6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11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940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81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64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00FD380-B0AD-40D1-8732-D0CC621DEEB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674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 3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95473" y="1826558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Fisika</a:t>
            </a:r>
            <a:r>
              <a:rPr lang="en-US" sz="3600" b="1" dirty="0"/>
              <a:t> Dasar 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34041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/>
              <a:t>, M.T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1403350" y="0"/>
            <a:ext cx="6481763" cy="10772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TEKNIK INDUSTRI </a:t>
            </a:r>
          </a:p>
          <a:p>
            <a:pPr algn="ctr">
              <a:defRPr/>
            </a:pPr>
            <a:r>
              <a:rPr lang="en-US" sz="3200" b="1"/>
              <a:t>FAKULTAS TEKNIK UPI YAI</a:t>
            </a:r>
            <a:r>
              <a:rPr lang="en-US" sz="3200" b="1" dirty="0"/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1670808" y="3916740"/>
            <a:ext cx="5529239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cs typeface="Andalus" pitchFamily="18" charset="-78"/>
              </a:rPr>
              <a:t>Jarak</a:t>
            </a:r>
            <a:r>
              <a:rPr lang="en-US" sz="3200" b="1" dirty="0">
                <a:cs typeface="Andalus" pitchFamily="18" charset="-78"/>
              </a:rPr>
              <a:t>, </a:t>
            </a:r>
            <a:r>
              <a:rPr lang="en-US" sz="3200" b="1" dirty="0" err="1">
                <a:cs typeface="Andalus" pitchFamily="18" charset="-78"/>
              </a:rPr>
              <a:t>Kecepatan</a:t>
            </a:r>
            <a:r>
              <a:rPr lang="en-US" sz="3200" b="1" dirty="0">
                <a:cs typeface="Andalus" pitchFamily="18" charset="-78"/>
              </a:rPr>
              <a:t> dan </a:t>
            </a:r>
            <a:r>
              <a:rPr lang="en-US" sz="3200" b="1" dirty="0" err="1">
                <a:cs typeface="Andalus" pitchFamily="18" charset="-78"/>
              </a:rPr>
              <a:t>Percepatan</a:t>
            </a:r>
            <a:r>
              <a:rPr lang="en-US" sz="3200" b="1" dirty="0">
                <a:cs typeface="Andalus" pitchFamily="18" charset="-78"/>
              </a:rPr>
              <a:t> </a:t>
            </a:r>
          </a:p>
          <a:p>
            <a:pPr algn="ctr"/>
            <a:r>
              <a:rPr lang="en-US" sz="3200" b="1" dirty="0" err="1">
                <a:cs typeface="Andalus" pitchFamily="18" charset="-78"/>
              </a:rPr>
              <a:t>Fisika</a:t>
            </a:r>
            <a:r>
              <a:rPr lang="en-US" sz="3200" b="1" dirty="0">
                <a:cs typeface="Andalus" pitchFamily="18" charset="-78"/>
              </a:rPr>
              <a:t> Dasar I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AB3AC5-8E19-4986-B733-8CE4D1544F9B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6B404CA1-3B50-4275-AB22-061271EA3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8600"/>
            <a:ext cx="5053013" cy="400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A. Jarak, kecepatan  dan Percepatan </a:t>
            </a:r>
            <a:r>
              <a:rPr lang="en-US" altLang="en-US" sz="2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Gerak</a:t>
            </a:r>
            <a:r>
              <a:rPr lang="en-US" altLang="en-US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0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lurus</a:t>
            </a:r>
            <a:endParaRPr lang="en-US" alt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ight Arrow 5">
            <a:extLst>
              <a:ext uri="{FF2B5EF4-FFF2-40B4-BE49-F238E27FC236}">
                <a16:creationId xmlns:a16="http://schemas.microsoft.com/office/drawing/2014/main" id="{B0A37F2A-5762-4C00-AFC6-928584967056}"/>
              </a:ext>
            </a:extLst>
          </p:cNvPr>
          <p:cNvSpPr/>
          <p:nvPr/>
        </p:nvSpPr>
        <p:spPr>
          <a:xfrm>
            <a:off x="1243818" y="904875"/>
            <a:ext cx="990600" cy="3048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95B887-8308-47DF-8B0B-B35E85DB3DA0}"/>
              </a:ext>
            </a:extLst>
          </p:cNvPr>
          <p:cNvSpPr/>
          <p:nvPr/>
        </p:nvSpPr>
        <p:spPr>
          <a:xfrm>
            <a:off x="2317173" y="817831"/>
            <a:ext cx="4572000" cy="12192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AAB720B4-5138-4235-A57B-487158ACC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8417" y="838859"/>
            <a:ext cx="4648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dirty="0" err="1"/>
              <a:t>Disebut</a:t>
            </a:r>
            <a:r>
              <a:rPr lang="en-US" altLang="en-US" dirty="0"/>
              <a:t> juga </a:t>
            </a:r>
            <a:r>
              <a:rPr lang="en-US" altLang="en-US" dirty="0" err="1"/>
              <a:t>gerakan</a:t>
            </a:r>
            <a:r>
              <a:rPr lang="en-US" altLang="en-US" dirty="0"/>
              <a:t> </a:t>
            </a:r>
            <a:r>
              <a:rPr lang="en-US" altLang="en-US" dirty="0" err="1"/>
              <a:t>dimensi</a:t>
            </a:r>
            <a:endParaRPr lang="en-US" altLang="en-US" dirty="0"/>
          </a:p>
          <a:p>
            <a:pPr eaLnBrk="1" hangingPunct="1"/>
            <a:r>
              <a:rPr lang="en-US" altLang="en-US" dirty="0"/>
              <a:t>2.   </a:t>
            </a:r>
            <a:r>
              <a:rPr lang="en-US" altLang="en-US" dirty="0" err="1"/>
              <a:t>Mempelajari</a:t>
            </a:r>
            <a:r>
              <a:rPr lang="en-US" altLang="en-US" dirty="0"/>
              <a:t> </a:t>
            </a:r>
            <a:r>
              <a:rPr lang="en-US" altLang="en-US" dirty="0" err="1"/>
              <a:t>gerakan</a:t>
            </a:r>
            <a:r>
              <a:rPr lang="en-US" altLang="en-US" dirty="0"/>
              <a:t> </a:t>
            </a:r>
            <a:r>
              <a:rPr lang="en-US" altLang="en-US" dirty="0" err="1"/>
              <a:t>suatu</a:t>
            </a:r>
            <a:r>
              <a:rPr lang="en-US" altLang="en-US" dirty="0"/>
              <a:t> </a:t>
            </a:r>
            <a:r>
              <a:rPr lang="en-US" altLang="en-US" dirty="0" err="1"/>
              <a:t>partikel</a:t>
            </a:r>
            <a:endParaRPr lang="en-US" altLang="en-US" dirty="0"/>
          </a:p>
          <a:p>
            <a:pPr eaLnBrk="1" hangingPunct="1"/>
            <a:r>
              <a:rPr lang="en-US" altLang="en-US" dirty="0"/>
              <a:t>3.   </a:t>
            </a:r>
            <a:r>
              <a:rPr lang="en-US" altLang="en-US" dirty="0" err="1"/>
              <a:t>Mengamati</a:t>
            </a:r>
            <a:r>
              <a:rPr lang="en-US" altLang="en-US" dirty="0"/>
              <a:t> </a:t>
            </a:r>
            <a:r>
              <a:rPr lang="en-US" altLang="en-US" dirty="0" err="1"/>
              <a:t>lintasan</a:t>
            </a:r>
            <a:r>
              <a:rPr lang="en-US" altLang="en-US" dirty="0"/>
              <a:t> </a:t>
            </a:r>
            <a:r>
              <a:rPr lang="en-US" altLang="en-US" dirty="0" err="1"/>
              <a:t>partikel</a:t>
            </a:r>
            <a:endParaRPr lang="en-US" altLang="en-US" dirty="0"/>
          </a:p>
          <a:p>
            <a:pPr eaLnBrk="1" hangingPunct="1"/>
            <a:r>
              <a:rPr lang="en-US" altLang="en-US" dirty="0"/>
              <a:t>4.   </a:t>
            </a:r>
            <a:r>
              <a:rPr lang="en-US" altLang="en-US" dirty="0" err="1"/>
              <a:t>Acuan</a:t>
            </a:r>
            <a:r>
              <a:rPr lang="en-US" altLang="en-US" dirty="0"/>
              <a:t> </a:t>
            </a:r>
            <a:r>
              <a:rPr lang="en-US" altLang="en-US" dirty="0" err="1"/>
              <a:t>koordinat</a:t>
            </a:r>
            <a:r>
              <a:rPr lang="en-US" altLang="en-US" dirty="0"/>
              <a:t> </a:t>
            </a:r>
            <a:r>
              <a:rPr lang="en-US" altLang="en-US" dirty="0" err="1"/>
              <a:t>kartesian</a:t>
            </a:r>
            <a:endParaRPr lang="en-US" altLang="en-US" dirty="0"/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C3C7E4ED-5974-427F-9076-AB97A2A7B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026325"/>
            <a:ext cx="6400800" cy="1543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ight Arrow 13">
            <a:extLst>
              <a:ext uri="{FF2B5EF4-FFF2-40B4-BE49-F238E27FC236}">
                <a16:creationId xmlns:a16="http://schemas.microsoft.com/office/drawing/2014/main" id="{1E061233-088E-4B87-BB7D-619D61B77820}"/>
              </a:ext>
            </a:extLst>
          </p:cNvPr>
          <p:cNvSpPr/>
          <p:nvPr/>
        </p:nvSpPr>
        <p:spPr>
          <a:xfrm>
            <a:off x="4800599" y="5133521"/>
            <a:ext cx="1676400" cy="53658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389ABC-0DD9-4D3F-AC5E-F82DCF1B0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9425" y="4649762"/>
            <a:ext cx="4524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en-US" altLang="en-US" dirty="0" err="1">
                <a:latin typeface="Gill Sans MT" panose="020B0502020104020203" pitchFamily="34" charset="0"/>
              </a:rPr>
              <a:t>Posisi</a:t>
            </a:r>
            <a:r>
              <a:rPr lang="en-US" altLang="en-US" dirty="0">
                <a:latin typeface="Gill Sans MT" panose="020B0502020104020203" pitchFamily="34" charset="0"/>
              </a:rPr>
              <a:t> </a:t>
            </a:r>
            <a:r>
              <a:rPr lang="en-US" altLang="en-US" dirty="0" err="1">
                <a:latin typeface="Gill Sans MT" panose="020B0502020104020203" pitchFamily="34" charset="0"/>
              </a:rPr>
              <a:t>partikel</a:t>
            </a:r>
            <a:r>
              <a:rPr lang="en-US" altLang="en-US" dirty="0">
                <a:latin typeface="Gill Sans MT" panose="020B0502020104020203" pitchFamily="34" charset="0"/>
              </a:rPr>
              <a:t> </a:t>
            </a:r>
            <a:r>
              <a:rPr lang="en-US" altLang="en-US" dirty="0" err="1">
                <a:latin typeface="Gill Sans MT" panose="020B0502020104020203" pitchFamily="34" charset="0"/>
              </a:rPr>
              <a:t>dinyatakan</a:t>
            </a:r>
            <a:r>
              <a:rPr lang="en-US" altLang="en-US" dirty="0">
                <a:latin typeface="Gill Sans MT" panose="020B0502020104020203" pitchFamily="34" charset="0"/>
              </a:rPr>
              <a:t> </a:t>
            </a:r>
            <a:r>
              <a:rPr lang="en-US" altLang="en-US" dirty="0" err="1">
                <a:latin typeface="Gill Sans MT" panose="020B0502020104020203" pitchFamily="34" charset="0"/>
              </a:rPr>
              <a:t>sebagai</a:t>
            </a:r>
            <a:r>
              <a:rPr lang="en-US" altLang="en-US" dirty="0">
                <a:latin typeface="Gill Sans MT" panose="020B0502020104020203" pitchFamily="34" charset="0"/>
              </a:rPr>
              <a:t> :  x = f(t) 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373BE07B-F127-4216-B974-49CA5AD28390}"/>
              </a:ext>
            </a:extLst>
          </p:cNvPr>
          <p:cNvSpPr/>
          <p:nvPr/>
        </p:nvSpPr>
        <p:spPr>
          <a:xfrm rot="10800000">
            <a:off x="4800599" y="5569525"/>
            <a:ext cx="1676400" cy="76200"/>
          </a:xfrm>
          <a:prstGeom prst="right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0736193-1198-492A-AA05-417A8FFCED43}"/>
              </a:ext>
            </a:extLst>
          </p:cNvPr>
          <p:cNvSpPr/>
          <p:nvPr/>
        </p:nvSpPr>
        <p:spPr>
          <a:xfrm>
            <a:off x="6660573" y="5012616"/>
            <a:ext cx="457200" cy="38100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08085E3-4D9C-486C-9E19-36AE12454FAB}"/>
              </a:ext>
            </a:extLst>
          </p:cNvPr>
          <p:cNvSpPr/>
          <p:nvPr/>
        </p:nvSpPr>
        <p:spPr>
          <a:xfrm>
            <a:off x="6660573" y="5446211"/>
            <a:ext cx="457200" cy="381000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8120B209-838D-4170-B2EF-E82DCB5A2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8976" y="5127657"/>
            <a:ext cx="1487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en-US" altLang="en-US" dirty="0" err="1">
                <a:latin typeface="Gill Sans MT" panose="020B0502020104020203" pitchFamily="34" charset="0"/>
              </a:rPr>
              <a:t>Arah</a:t>
            </a:r>
            <a:r>
              <a:rPr lang="en-US" altLang="en-US" dirty="0">
                <a:latin typeface="Gill Sans MT" panose="020B0502020104020203" pitchFamily="34" charset="0"/>
              </a:rPr>
              <a:t> </a:t>
            </a:r>
            <a:r>
              <a:rPr lang="en-US" altLang="en-US" dirty="0" err="1">
                <a:latin typeface="Gill Sans MT" panose="020B0502020104020203" pitchFamily="34" charset="0"/>
              </a:rPr>
              <a:t>partikel</a:t>
            </a:r>
            <a:endParaRPr lang="en-US" altLang="en-US" dirty="0">
              <a:latin typeface="Gill Sans MT" panose="020B0502020104020203" pitchFamily="34" charset="0"/>
            </a:endParaRP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85BF2496-6999-436E-8B3A-BBEA7142F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86" y="857250"/>
            <a:ext cx="946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sz="2000" b="1" dirty="0">
                <a:latin typeface="Arial Narrow" panose="020B0606020202030204" pitchFamily="34" charset="0"/>
              </a:rPr>
              <a:t>GERAK</a:t>
            </a:r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C2F07948-E579-4DF5-AD0A-2B345997A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2115320"/>
            <a:ext cx="5638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nn-NO" altLang="en-US" b="1" dirty="0">
                <a:solidFill>
                  <a:srgbClr val="0070C0"/>
                </a:solidFill>
              </a:rPr>
              <a:t>VEKTOR POSISI, KECEPATAN DAN PERCEPATAN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31FFDB7E-5622-430A-A0D9-08184E031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2572631"/>
            <a:ext cx="1371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en-US" altLang="en-US" sz="2000" b="1" dirty="0"/>
              <a:t>1. </a:t>
            </a:r>
            <a:r>
              <a:rPr lang="en-US" altLang="en-US" sz="2000" b="1" dirty="0" err="1"/>
              <a:t>Posisi</a:t>
            </a:r>
            <a:r>
              <a:rPr lang="en-US" altLang="en-US" sz="2000" b="1" dirty="0"/>
              <a:t> : </a:t>
            </a:r>
          </a:p>
        </p:txBody>
      </p:sp>
    </p:spTree>
    <p:extLst>
      <p:ext uri="{BB962C8B-B14F-4D97-AF65-F5344CB8AC3E}">
        <p14:creationId xmlns:p14="http://schemas.microsoft.com/office/powerpoint/2010/main" val="24983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17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50EDCE-2B8B-4058-AE81-E593653A8159}"/>
              </a:ext>
            </a:extLst>
          </p:cNvPr>
          <p:cNvSpPr/>
          <p:nvPr/>
        </p:nvSpPr>
        <p:spPr>
          <a:xfrm>
            <a:off x="0" y="-3517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6789128F-E6A9-4A19-9F98-948850A57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05" y="-3578"/>
            <a:ext cx="2862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en-US" altLang="en-US" sz="2000" b="1" dirty="0"/>
              <a:t>2. </a:t>
            </a:r>
            <a:r>
              <a:rPr lang="en-US" altLang="en-US" sz="2000" b="1" dirty="0" err="1"/>
              <a:t>Kecepatan</a:t>
            </a:r>
            <a:r>
              <a:rPr lang="en-US" altLang="en-US" sz="2000" b="1" dirty="0"/>
              <a:t> rata-rata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4B175D7-2C88-4885-AA2C-5E8E06556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938" y="286836"/>
            <a:ext cx="824812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2000" dirty="0" err="1"/>
              <a:t>Perbandingan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antara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pergeseran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dengan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selang</a:t>
            </a:r>
            <a:r>
              <a:rPr lang="en-US" altLang="en-US" sz="2000" dirty="0"/>
              <a:t> </a:t>
            </a:r>
            <a:r>
              <a:rPr lang="en-US" altLang="en-US" sz="2000" dirty="0" err="1"/>
              <a:t>waktu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dinyatakan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sebagai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kecepatan</a:t>
            </a:r>
            <a:r>
              <a:rPr lang="en-US" altLang="en-US" sz="2000" dirty="0"/>
              <a:t>  </a:t>
            </a:r>
            <a:r>
              <a:rPr lang="en-US" altLang="en-US" sz="2000" b="1" dirty="0"/>
              <a:t>v 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secara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matematis</a:t>
            </a:r>
            <a:r>
              <a:rPr lang="en-US" altLang="en-US" sz="2000" dirty="0"/>
              <a:t> :</a:t>
            </a:r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A7001337-8CCA-4B8E-B880-2B5F40638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437" y="1270916"/>
            <a:ext cx="2667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31553A87-8012-48D4-ACCA-DAF1961D9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2420815"/>
            <a:ext cx="6248400" cy="3581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28F76E-18BA-4BF9-8320-1AEB2A472AD0}"/>
              </a:ext>
            </a:extLst>
          </p:cNvPr>
          <p:cNvSpPr/>
          <p:nvPr/>
        </p:nvSpPr>
        <p:spPr>
          <a:xfrm>
            <a:off x="0" y="-28135"/>
            <a:ext cx="9144000" cy="6124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6C590BC2-4CD9-4585-B55F-76BE5BE3F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-36731"/>
            <a:ext cx="8077200" cy="586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latin typeface="Arial Narrow" pitchFamily="34" charset="0"/>
                <a:cs typeface="Arial" charset="0"/>
              </a:rPr>
              <a:t>3. </a:t>
            </a:r>
            <a:r>
              <a:rPr lang="id-ID" sz="2000" b="1" dirty="0">
                <a:latin typeface="Arial Narrow" pitchFamily="34" charset="0"/>
                <a:cs typeface="Arial" charset="0"/>
              </a:rPr>
              <a:t>  </a:t>
            </a:r>
            <a:r>
              <a:rPr lang="en-US" sz="2000" b="1" dirty="0" err="1">
                <a:latin typeface="Arial Narrow" pitchFamily="34" charset="0"/>
                <a:cs typeface="Arial" charset="0"/>
              </a:rPr>
              <a:t>Kecepatan</a:t>
            </a:r>
            <a:r>
              <a:rPr lang="en-US" sz="2000" b="1" dirty="0">
                <a:latin typeface="Arial Narrow" pitchFamily="34" charset="0"/>
                <a:cs typeface="Arial" charset="0"/>
              </a:rPr>
              <a:t> </a:t>
            </a:r>
            <a:r>
              <a:rPr lang="en-US" sz="2000" b="1" dirty="0" err="1">
                <a:latin typeface="Arial Narrow" pitchFamily="34" charset="0"/>
                <a:cs typeface="Arial" charset="0"/>
              </a:rPr>
              <a:t>Sesaat</a:t>
            </a:r>
            <a:r>
              <a:rPr lang="en-US" sz="2000" b="1" dirty="0">
                <a:latin typeface="Arial Narrow" pitchFamily="34" charset="0"/>
                <a:cs typeface="Arial" charset="0"/>
              </a:rPr>
              <a:t> 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sz="2000" dirty="0">
                <a:latin typeface="Arial" charset="0"/>
                <a:cs typeface="Arial" charset="0"/>
              </a:rPr>
              <a:t>      </a:t>
            </a:r>
            <a:r>
              <a:rPr lang="en-US" dirty="0" err="1">
                <a:latin typeface="Arial" charset="0"/>
                <a:cs typeface="Arial" charset="0"/>
              </a:rPr>
              <a:t>Selang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waktu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sesingkat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mungkin</a:t>
            </a:r>
            <a:r>
              <a:rPr lang="en-US" dirty="0">
                <a:latin typeface="Arial" charset="0"/>
                <a:cs typeface="Arial" charset="0"/>
              </a:rPr>
              <a:t>  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 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tidak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terjadi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perubahan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gerakan</a:t>
            </a:r>
            <a:endParaRPr lang="en-US" dirty="0">
              <a:latin typeface="Arial" charset="0"/>
              <a:cs typeface="Arial" charset="0"/>
              <a:sym typeface="Wingdings" pitchFamily="2" charset="2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				     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waktu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yang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dibutuhkan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pendek</a:t>
            </a:r>
            <a:endParaRPr lang="en-US" dirty="0">
              <a:latin typeface="Arial" charset="0"/>
              <a:cs typeface="Arial" charset="0"/>
              <a:sym typeface="Wingdings" pitchFamily="2" charset="2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     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Secara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matematika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,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dinyatakan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sebagai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“ 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harga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limit “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				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atau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	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                                                            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				</a:t>
            </a:r>
            <a:r>
              <a:rPr lang="en-US" dirty="0" err="1">
                <a:latin typeface="Arial" charset="0"/>
                <a:cs typeface="Arial" charset="0"/>
                <a:sym typeface="Wingdings" pitchFamily="2" charset="2"/>
              </a:rPr>
              <a:t>atau</a:t>
            </a:r>
            <a:r>
              <a:rPr lang="en-US" dirty="0">
                <a:latin typeface="Arial" charset="0"/>
                <a:cs typeface="Arial" charset="0"/>
                <a:sym typeface="Wingdings" pitchFamily="2" charset="2"/>
              </a:rPr>
              <a:t>            </a:t>
            </a:r>
            <a:endParaRPr lang="id-ID" dirty="0">
              <a:latin typeface="Arial" charset="0"/>
              <a:cs typeface="Arial" charset="0"/>
              <a:sym typeface="Wingdings" pitchFamily="2" charset="2"/>
            </a:endParaRPr>
          </a:p>
          <a:p>
            <a:pPr eaLnBrk="1" hangingPunct="1">
              <a:defRPr/>
            </a:pPr>
            <a:endParaRPr lang="id-ID" dirty="0">
              <a:latin typeface="Arial" charset="0"/>
              <a:cs typeface="Arial" charset="0"/>
              <a:sym typeface="Wingdings" pitchFamily="2" charset="2"/>
            </a:endParaRPr>
          </a:p>
          <a:p>
            <a:pPr eaLnBrk="1" hangingPunct="1">
              <a:defRPr/>
            </a:pPr>
            <a:endParaRPr lang="id-ID" dirty="0">
              <a:latin typeface="Arial" charset="0"/>
              <a:cs typeface="Arial" charset="0"/>
              <a:sym typeface="Wingdings" pitchFamily="2" charset="2"/>
            </a:endParaRPr>
          </a:p>
          <a:p>
            <a:pPr marL="457200" indent="-457200" eaLnBrk="1" hangingPunct="1">
              <a:buFontTx/>
              <a:buAutoNum type="arabicPeriod" startAt="4"/>
              <a:defRPr/>
            </a:pPr>
            <a:r>
              <a:rPr lang="id-ID" sz="2000" b="1" dirty="0">
                <a:latin typeface="Arial Narrow" pitchFamily="34" charset="0"/>
                <a:cs typeface="Arial" charset="0"/>
                <a:sym typeface="Wingdings" pitchFamily="2" charset="2"/>
              </a:rPr>
              <a:t>Percepatan sesaat :</a:t>
            </a:r>
          </a:p>
          <a:p>
            <a:pPr marL="457200" indent="-457200" eaLnBrk="1" hangingPunct="1">
              <a:buFontTx/>
              <a:buAutoNum type="arabicPeriod" startAt="4"/>
              <a:defRPr/>
            </a:pPr>
            <a:endParaRPr lang="id-ID" sz="2000" b="1" dirty="0">
              <a:latin typeface="Arial Narrow" pitchFamily="34" charset="0"/>
              <a:cs typeface="Arial" charset="0"/>
              <a:sym typeface="Wingdings" pitchFamily="2" charset="2"/>
            </a:endParaRPr>
          </a:p>
          <a:p>
            <a:pPr marL="457200" indent="-457200" eaLnBrk="1" hangingPunct="1">
              <a:buFontTx/>
              <a:buAutoNum type="arabicPeriod" startAt="4"/>
              <a:defRPr/>
            </a:pPr>
            <a:endParaRPr lang="id-ID" sz="2000" b="1" dirty="0">
              <a:latin typeface="Arial Narrow" pitchFamily="34" charset="0"/>
              <a:cs typeface="Arial" charset="0"/>
              <a:sym typeface="Wingdings" pitchFamily="2" charset="2"/>
            </a:endParaRPr>
          </a:p>
          <a:p>
            <a:pPr marL="457200" indent="-457200" eaLnBrk="1" hangingPunct="1">
              <a:buFontTx/>
              <a:buAutoNum type="arabicPeriod" startAt="4"/>
              <a:defRPr/>
            </a:pPr>
            <a:endParaRPr lang="id-ID" sz="2000" b="1" dirty="0">
              <a:latin typeface="Arial Narrow" pitchFamily="34" charset="0"/>
              <a:cs typeface="Arial" charset="0"/>
              <a:sym typeface="Wingdings" pitchFamily="2" charset="2"/>
            </a:endParaRPr>
          </a:p>
          <a:p>
            <a:pPr marL="457200" indent="-457200" eaLnBrk="1" hangingPunct="1">
              <a:buFontTx/>
              <a:buAutoNum type="arabicPeriod" startAt="4"/>
              <a:defRPr/>
            </a:pPr>
            <a:endParaRPr lang="id-ID" sz="2000" b="1" dirty="0">
              <a:latin typeface="Arial Narrow" pitchFamily="34" charset="0"/>
              <a:cs typeface="Arial" charset="0"/>
              <a:sym typeface="Wingdings" pitchFamily="2" charset="2"/>
            </a:endParaRPr>
          </a:p>
          <a:p>
            <a:pPr marL="457200" indent="-457200" eaLnBrk="1" hangingPunct="1">
              <a:buFontTx/>
              <a:buAutoNum type="arabicPeriod" startAt="4"/>
              <a:defRPr/>
            </a:pPr>
            <a:r>
              <a:rPr lang="id-ID" sz="2000" b="1" dirty="0">
                <a:latin typeface="Arial Narrow" pitchFamily="34" charset="0"/>
                <a:cs typeface="Arial" charset="0"/>
                <a:sym typeface="Wingdings" pitchFamily="2" charset="2"/>
              </a:rPr>
              <a:t>Percepatan rata-rata :</a:t>
            </a:r>
            <a:endParaRPr lang="en-US" sz="2000" b="1" dirty="0">
              <a:latin typeface="Arial Narrow" pitchFamily="34" charset="0"/>
              <a:cs typeface="Arial" charset="0"/>
              <a:sym typeface="Wingdings" pitchFamily="2" charset="2"/>
            </a:endParaRPr>
          </a:p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  <a:sym typeface="Wingdings" pitchFamily="2" charset="2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9C90564F-ABD4-47C7-935C-83820F358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92379849-78AB-48E9-AEAB-6261DDC34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90800"/>
            <a:ext cx="152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C175B649-7E84-4867-AACF-BAFC96523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18669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8980BECA-6A7F-421E-9789-2D393FEEE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2713368"/>
            <a:ext cx="1752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A604A0DC-2295-460A-8BFA-016BB5559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586" y="3971925"/>
            <a:ext cx="349567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>
            <a:extLst>
              <a:ext uri="{FF2B5EF4-FFF2-40B4-BE49-F238E27FC236}">
                <a16:creationId xmlns:a16="http://schemas.microsoft.com/office/drawing/2014/main" id="{07B4D0CC-F39D-43CA-AFF5-3D0963F51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2" y="5172075"/>
            <a:ext cx="24669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698B27-A852-4A57-B6CF-DE4A55125730}"/>
              </a:ext>
            </a:extLst>
          </p:cNvPr>
          <p:cNvSpPr/>
          <p:nvPr/>
        </p:nvSpPr>
        <p:spPr>
          <a:xfrm>
            <a:off x="0" y="-42203"/>
            <a:ext cx="9144000" cy="61382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E32918EB-E794-4660-85D8-9BBEC7F92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28600"/>
            <a:ext cx="5715000" cy="1543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A826A58C-33DC-4E88-B531-3A737E64B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829483"/>
            <a:ext cx="7486650" cy="2170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dirty="0"/>
              <a:t>Dari </a:t>
            </a:r>
            <a:r>
              <a:rPr lang="en-US" altLang="en-US" dirty="0" err="1"/>
              <a:t>gambar</a:t>
            </a:r>
            <a:r>
              <a:rPr lang="en-US" altLang="en-US" dirty="0"/>
              <a:t> di </a:t>
            </a:r>
            <a:r>
              <a:rPr lang="en-US" altLang="en-US" dirty="0" err="1"/>
              <a:t>atas</a:t>
            </a:r>
            <a:r>
              <a:rPr lang="en-US" altLang="en-US" dirty="0"/>
              <a:t>, </a:t>
            </a:r>
            <a:r>
              <a:rPr lang="en-US" altLang="en-US" dirty="0" err="1"/>
              <a:t>kecepatan</a:t>
            </a:r>
            <a:r>
              <a:rPr lang="en-US" altLang="en-US" dirty="0"/>
              <a:t> </a:t>
            </a:r>
            <a:r>
              <a:rPr lang="en-US" altLang="en-US" dirty="0" err="1"/>
              <a:t>partikel</a:t>
            </a:r>
            <a:r>
              <a:rPr lang="en-US" altLang="en-US" dirty="0"/>
              <a:t> A = v</a:t>
            </a:r>
            <a:r>
              <a:rPr lang="en-US" altLang="en-US" baseline="-25000" dirty="0"/>
              <a:t>1</a:t>
            </a:r>
            <a:r>
              <a:rPr lang="en-US" altLang="en-US" dirty="0"/>
              <a:t> dan </a:t>
            </a:r>
            <a:r>
              <a:rPr lang="en-US" altLang="en-US" dirty="0" err="1"/>
              <a:t>kecepatan</a:t>
            </a:r>
            <a:r>
              <a:rPr lang="en-US" altLang="en-US" dirty="0"/>
              <a:t> </a:t>
            </a:r>
            <a:r>
              <a:rPr lang="en-US" altLang="en-US" dirty="0" err="1"/>
              <a:t>partikel</a:t>
            </a:r>
            <a:r>
              <a:rPr lang="en-US" altLang="en-US" dirty="0"/>
              <a:t> B=v</a:t>
            </a:r>
            <a:r>
              <a:rPr lang="en-US" altLang="en-US" baseline="-25000" dirty="0"/>
              <a:t>2</a:t>
            </a:r>
            <a:r>
              <a:rPr lang="en-US" altLang="en-US" dirty="0"/>
              <a:t>, </a:t>
            </a:r>
            <a:r>
              <a:rPr lang="en-US" altLang="en-US" dirty="0" err="1"/>
              <a:t>maka</a:t>
            </a:r>
            <a:r>
              <a:rPr lang="en-US" altLang="en-US" dirty="0"/>
              <a:t> </a:t>
            </a:r>
            <a:r>
              <a:rPr lang="en-US" altLang="en-US" dirty="0" err="1"/>
              <a:t>selisih</a:t>
            </a:r>
            <a:r>
              <a:rPr lang="en-US" altLang="en-US" dirty="0"/>
              <a:t> </a:t>
            </a:r>
            <a:r>
              <a:rPr lang="en-US" altLang="en-US" dirty="0" err="1"/>
              <a:t>kecepatan</a:t>
            </a:r>
            <a:r>
              <a:rPr lang="en-US" altLang="en-US" dirty="0"/>
              <a:t>/ </a:t>
            </a:r>
            <a:r>
              <a:rPr lang="en-US" altLang="en-US" dirty="0" err="1"/>
              <a:t>selang</a:t>
            </a:r>
            <a:r>
              <a:rPr lang="en-US" altLang="en-US" dirty="0"/>
              <a:t> </a:t>
            </a:r>
            <a:r>
              <a:rPr lang="en-US" altLang="en-US" dirty="0" err="1"/>
              <a:t>waktu</a:t>
            </a:r>
            <a:r>
              <a:rPr lang="en-US" altLang="en-US" dirty="0"/>
              <a:t> </a:t>
            </a:r>
            <a:r>
              <a:rPr lang="en-US" altLang="en-US" dirty="0" err="1"/>
              <a:t>disebut</a:t>
            </a:r>
            <a:r>
              <a:rPr lang="en-US" altLang="en-US" dirty="0"/>
              <a:t> </a:t>
            </a:r>
            <a:r>
              <a:rPr lang="en-US" altLang="en-US" dirty="0" err="1"/>
              <a:t>percepatan</a:t>
            </a:r>
            <a:r>
              <a:rPr lang="en-US" altLang="en-US" dirty="0"/>
              <a:t> rata-2, </a:t>
            </a:r>
            <a:r>
              <a:rPr lang="en-US" altLang="en-US" dirty="0" err="1"/>
              <a:t>secara</a:t>
            </a:r>
            <a:r>
              <a:rPr lang="en-US" altLang="en-US" dirty="0"/>
              <a:t> </a:t>
            </a:r>
            <a:r>
              <a:rPr lang="en-US" altLang="en-US" dirty="0" err="1"/>
              <a:t>matematika</a:t>
            </a:r>
            <a:r>
              <a:rPr lang="en-US" altLang="en-US" dirty="0"/>
              <a:t> </a:t>
            </a:r>
            <a:r>
              <a:rPr lang="en-US" altLang="en-US" dirty="0" err="1"/>
              <a:t>dinyatakan</a:t>
            </a:r>
            <a:r>
              <a:rPr lang="en-US" altLang="en-US" dirty="0"/>
              <a:t> :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dirty="0"/>
              <a:t>			</a:t>
            </a:r>
            <a:r>
              <a:rPr lang="en-US" altLang="en-US" dirty="0" err="1"/>
              <a:t>atau</a:t>
            </a:r>
            <a:r>
              <a:rPr lang="en-US" altLang="en-US" dirty="0"/>
              <a:t>                       </a:t>
            </a:r>
          </a:p>
          <a:p>
            <a:pPr eaLnBrk="1" hangingPunct="1">
              <a:lnSpc>
                <a:spcPct val="150000"/>
              </a:lnSpc>
            </a:pPr>
            <a:endParaRPr lang="en-US" altLang="en-US" dirty="0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B0508095-8E2F-47CA-8D34-47297B194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08288"/>
            <a:ext cx="175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351EF269-2935-4ECD-A1D0-897AAF97A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26495"/>
            <a:ext cx="1676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771570C4-7B70-4572-892E-481343DBA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996468"/>
            <a:ext cx="114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ight Arrow 9">
            <a:extLst>
              <a:ext uri="{FF2B5EF4-FFF2-40B4-BE49-F238E27FC236}">
                <a16:creationId xmlns:a16="http://schemas.microsoft.com/office/drawing/2014/main" id="{9359C51E-98EB-4F49-9956-54742A02B651}"/>
              </a:ext>
            </a:extLst>
          </p:cNvPr>
          <p:cNvSpPr/>
          <p:nvPr/>
        </p:nvSpPr>
        <p:spPr>
          <a:xfrm>
            <a:off x="3810000" y="4229563"/>
            <a:ext cx="609600" cy="2286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74B8F5F3-6012-4708-8815-38143D11E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151" y="4226632"/>
            <a:ext cx="990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1">
            <a:extLst>
              <a:ext uri="{FF2B5EF4-FFF2-40B4-BE49-F238E27FC236}">
                <a16:creationId xmlns:a16="http://schemas.microsoft.com/office/drawing/2014/main" id="{30510AAE-C1BC-4E35-A581-13E83182E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084" y="4844488"/>
            <a:ext cx="569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dirty="0"/>
              <a:t>dan</a:t>
            </a:r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DF13F921-7A30-433C-B8E7-0933CBC50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799" y="4851522"/>
            <a:ext cx="114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87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A6A5E8-EFEC-40D0-AFA1-8204BD30C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0" y="228600"/>
            <a:ext cx="9097747" cy="390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6ABEB1-F296-45A6-8BB9-8BCB47206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82062"/>
            <a:ext cx="8962439" cy="548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EE74FD-9106-459A-87ED-12CB0BAC6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87923"/>
            <a:ext cx="7124700" cy="2314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7F0FA9-58C8-482D-8CC2-4A264F0A9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52" y="2376707"/>
            <a:ext cx="6877050" cy="9429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52E665-B0A4-4CBD-95EB-D4F1546DA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035" y="3286175"/>
            <a:ext cx="6619875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40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1BB04-A192-4EE6-862B-BE83514E0FC5}"/>
              </a:ext>
            </a:extLst>
          </p:cNvPr>
          <p:cNvSpPr/>
          <p:nvPr/>
        </p:nvSpPr>
        <p:spPr>
          <a:xfrm>
            <a:off x="0" y="0"/>
            <a:ext cx="9164782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06B9AA-2C63-4D20-9B26-335FC2604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1" y="88184"/>
            <a:ext cx="8784770" cy="570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E1986A-9EF3-4C51-AE79-24A48C368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61" y="381000"/>
            <a:ext cx="8667477" cy="513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96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407803-6376-4B6C-9579-F00AE4ABAD72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DA9050-3BD6-40AE-94F7-99EA9B4D9278}"/>
              </a:ext>
            </a:extLst>
          </p:cNvPr>
          <p:cNvSpPr txBox="1"/>
          <p:nvPr/>
        </p:nvSpPr>
        <p:spPr>
          <a:xfrm flipH="1">
            <a:off x="482137" y="1724859"/>
            <a:ext cx="864108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Suatu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partikel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bergerak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sepanjang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garis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lurus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Posisi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partikel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berbagai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saat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dinyatakan</a:t>
            </a:r>
            <a:r>
              <a:rPr lang="en-US" dirty="0">
                <a:solidFill>
                  <a:schemeClr val="bg1"/>
                </a:solidFill>
              </a:rPr>
              <a:t> pada </a:t>
            </a:r>
            <a:r>
              <a:rPr lang="en-US" dirty="0" err="1">
                <a:solidFill>
                  <a:schemeClr val="bg1"/>
                </a:solidFill>
              </a:rPr>
              <a:t>tabel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      </a:t>
            </a:r>
            <a:r>
              <a:rPr lang="en-US" dirty="0" err="1">
                <a:solidFill>
                  <a:schemeClr val="bg1"/>
                </a:solidFill>
              </a:rPr>
              <a:t>Hitunglah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kecepatan</a:t>
            </a:r>
            <a:r>
              <a:rPr lang="en-US" dirty="0">
                <a:solidFill>
                  <a:schemeClr val="bg1"/>
                </a:solidFill>
              </a:rPr>
              <a:t> rata-rata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selang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waktu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berikut</a:t>
            </a:r>
            <a:r>
              <a:rPr lang="en-US" dirty="0">
                <a:solidFill>
                  <a:schemeClr val="bg1"/>
                </a:solidFill>
              </a:rPr>
              <a:t> 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     (a) t = 1 </a:t>
            </a:r>
            <a:r>
              <a:rPr lang="en-US" dirty="0" err="1">
                <a:solidFill>
                  <a:schemeClr val="bg1"/>
                </a:solidFill>
              </a:rPr>
              <a:t>detik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sampai</a:t>
            </a:r>
            <a:r>
              <a:rPr lang="en-US" dirty="0">
                <a:solidFill>
                  <a:schemeClr val="bg1"/>
                </a:solidFill>
              </a:rPr>
              <a:t> t = 3 </a:t>
            </a:r>
            <a:r>
              <a:rPr lang="en-US" dirty="0" err="1">
                <a:solidFill>
                  <a:schemeClr val="bg1"/>
                </a:solidFill>
              </a:rPr>
              <a:t>detik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     (b) t = 2 </a:t>
            </a:r>
            <a:r>
              <a:rPr lang="en-US" dirty="0" err="1">
                <a:solidFill>
                  <a:schemeClr val="bg1"/>
                </a:solidFill>
              </a:rPr>
              <a:t>detik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sampai</a:t>
            </a:r>
            <a:r>
              <a:rPr lang="en-US" dirty="0">
                <a:solidFill>
                  <a:schemeClr val="bg1"/>
                </a:solidFill>
              </a:rPr>
              <a:t> t = 5 </a:t>
            </a:r>
            <a:r>
              <a:rPr lang="en-US" dirty="0" err="1">
                <a:solidFill>
                  <a:schemeClr val="bg1"/>
                </a:solidFill>
              </a:rPr>
              <a:t>detik</a:t>
            </a:r>
            <a:r>
              <a:rPr lang="en-US" dirty="0">
                <a:solidFill>
                  <a:schemeClr val="bg1"/>
                </a:solidFill>
              </a:rPr>
              <a:t>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4CD734-D029-4696-B83A-35AB241FC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2522220"/>
            <a:ext cx="4848225" cy="4953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B17D4B2-E960-46D0-B4D7-B0B73DBF1022}"/>
              </a:ext>
            </a:extLst>
          </p:cNvPr>
          <p:cNvSpPr/>
          <p:nvPr/>
        </p:nvSpPr>
        <p:spPr>
          <a:xfrm>
            <a:off x="332084" y="190500"/>
            <a:ext cx="1524000" cy="4191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Tugas</a:t>
            </a:r>
            <a:r>
              <a:rPr lang="en-US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687</TotalTime>
  <Words>263</Words>
  <Application>Microsoft Office PowerPoint</Application>
  <PresentationFormat>On-screen Show (4:3)</PresentationFormat>
  <Paragraphs>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Andalus</vt:lpstr>
      <vt:lpstr>Arial</vt:lpstr>
      <vt:lpstr>Arial Narrow</vt:lpstr>
      <vt:lpstr>Calibri</vt:lpstr>
      <vt:lpstr>Gill Sans MT</vt:lpstr>
      <vt:lpstr>Tw Cen MT</vt:lpstr>
      <vt:lpstr>Tw Cen MT Condensed</vt:lpstr>
      <vt:lpstr>Wingdings 3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61</cp:revision>
  <dcterms:created xsi:type="dcterms:W3CDTF">2021-08-20T15:03:30Z</dcterms:created>
  <dcterms:modified xsi:type="dcterms:W3CDTF">2025-10-09T05:55:47Z</dcterms:modified>
</cp:coreProperties>
</file>